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44"/>
  </p:notesMasterIdLst>
  <p:sldIdLst>
    <p:sldId id="294" r:id="rId6"/>
    <p:sldId id="322" r:id="rId7"/>
    <p:sldId id="332" r:id="rId8"/>
    <p:sldId id="351" r:id="rId9"/>
    <p:sldId id="384" r:id="rId10"/>
    <p:sldId id="406" r:id="rId11"/>
    <p:sldId id="383" r:id="rId12"/>
    <p:sldId id="381" r:id="rId13"/>
    <p:sldId id="373" r:id="rId14"/>
    <p:sldId id="372" r:id="rId15"/>
    <p:sldId id="377" r:id="rId16"/>
    <p:sldId id="378" r:id="rId17"/>
    <p:sldId id="376" r:id="rId18"/>
    <p:sldId id="380" r:id="rId19"/>
    <p:sldId id="375" r:id="rId20"/>
    <p:sldId id="393" r:id="rId21"/>
    <p:sldId id="394" r:id="rId22"/>
    <p:sldId id="391" r:id="rId23"/>
    <p:sldId id="390" r:id="rId24"/>
    <p:sldId id="374" r:id="rId25"/>
    <p:sldId id="392" r:id="rId26"/>
    <p:sldId id="403" r:id="rId27"/>
    <p:sldId id="385" r:id="rId28"/>
    <p:sldId id="404" r:id="rId29"/>
    <p:sldId id="395" r:id="rId30"/>
    <p:sldId id="401" r:id="rId31"/>
    <p:sldId id="402" r:id="rId32"/>
    <p:sldId id="396" r:id="rId33"/>
    <p:sldId id="399" r:id="rId34"/>
    <p:sldId id="405" r:id="rId35"/>
    <p:sldId id="400" r:id="rId36"/>
    <p:sldId id="386" r:id="rId37"/>
    <p:sldId id="398" r:id="rId38"/>
    <p:sldId id="379" r:id="rId39"/>
    <p:sldId id="389" r:id="rId40"/>
    <p:sldId id="388" r:id="rId41"/>
    <p:sldId id="387" r:id="rId42"/>
    <p:sldId id="344" r:id="rId43"/>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476E"/>
    <a:srgbClr val="F5F5F5"/>
    <a:srgbClr val="12239E"/>
    <a:srgbClr val="C94E10"/>
    <a:srgbClr val="99700A"/>
    <a:srgbClr val="1D86C5"/>
    <a:srgbClr val="F3C402"/>
    <a:srgbClr val="59A959"/>
    <a:srgbClr val="07426D"/>
    <a:srgbClr val="2961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E2347-F304-4FAE-9CC0-E7401240F6B8}" v="1" dt="2021-03-08T20:35:03.123"/>
    <p1510:client id="{528983CB-3C9E-480C-BFD1-3A3789BE90D3}" v="29" dt="2022-03-10T06:41:15.345"/>
  </p1510:revLst>
</p1510:revInfo>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řední styl 2 – zvýraznění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4"/>
    <p:restoredTop sz="94713"/>
  </p:normalViewPr>
  <p:slideViewPr>
    <p:cSldViewPr snapToGrid="0">
      <p:cViewPr varScale="1">
        <p:scale>
          <a:sx n="108" d="100"/>
          <a:sy n="108" d="100"/>
        </p:scale>
        <p:origin x="1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4581A-C526-4F0D-9230-BF421009B746}" type="datetimeFigureOut">
              <a:rPr lang="cs-CZ" smtClean="0"/>
              <a:t>25.05.2022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7119A-FFF5-4631-BAD7-41B43A17F06C}" type="slidenum">
              <a:rPr lang="cs-CZ" smtClean="0"/>
              <a:t>‹#›</a:t>
            </a:fld>
            <a:endParaRPr lang="cs-CZ"/>
          </a:p>
        </p:txBody>
      </p:sp>
    </p:spTree>
    <p:extLst>
      <p:ext uri="{BB962C8B-B14F-4D97-AF65-F5344CB8AC3E}">
        <p14:creationId xmlns:p14="http://schemas.microsoft.com/office/powerpoint/2010/main" val="148866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Story to the beginning:</a:t>
            </a:r>
          </a:p>
          <a:p>
            <a:endParaRPr lang="en-GB" dirty="0"/>
          </a:p>
          <a:p>
            <a:r>
              <a:rPr lang="en-GB" dirty="0"/>
              <a:t>Like any other company, we wanted to make our education more exciting and fun. So they came up with a simple form of application that generates questions daily, and employees should answer those questions so that they can improve. The concept is simple, but hand in the heart ... Who among us would enjoy something like this for a long time. There aren't many like that. So we started evaluating the reactions. Who answers how fast, correctness, understanding of the topic, etc.? We have prepared a Power BI Report. It is updated daily and evaluates the overall success ranking for the previous week once a week. That moved us forward. But it still forced people to open a report to find out how they were doing, which quickly became annoying, and it didn't meet the gamification element we wanted to get into the whole problem. So we wanted something that wouldn't disturb employees by having to change the interface where they work, and since most of the time they keep MS Teams open, that was a clear choice. You need to get those results into their private chat. If possible, get their results so that they have their results and click on the total.</a:t>
            </a:r>
            <a:endParaRPr lang="en-CZ" dirty="0"/>
          </a:p>
        </p:txBody>
      </p:sp>
      <p:sp>
        <p:nvSpPr>
          <p:cNvPr id="4" name="Slide Number Placeholder 3"/>
          <p:cNvSpPr>
            <a:spLocks noGrp="1"/>
          </p:cNvSpPr>
          <p:nvPr>
            <p:ph type="sldNum" sz="quarter" idx="5"/>
          </p:nvPr>
        </p:nvSpPr>
        <p:spPr/>
        <p:txBody>
          <a:bodyPr/>
          <a:lstStyle/>
          <a:p>
            <a:fld id="{8FD7119A-FFF5-4631-BAD7-41B43A17F06C}" type="slidenum">
              <a:rPr lang="cs-CZ" smtClean="0"/>
              <a:t>4</a:t>
            </a:fld>
            <a:endParaRPr lang="cs-CZ"/>
          </a:p>
        </p:txBody>
      </p:sp>
    </p:spTree>
    <p:extLst>
      <p:ext uri="{BB962C8B-B14F-4D97-AF65-F5344CB8AC3E}">
        <p14:creationId xmlns:p14="http://schemas.microsoft.com/office/powerpoint/2010/main" val="195300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439357-34AB-4B9F-8482-8F5D82C3CEFC}"/>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33EBA2C6-92DC-43F5-93ED-3782C220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6FBA0AB8-48D6-42D3-9612-8F4CB285B5B4}"/>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1D73828B-606C-4080-82A3-5A1D1AE2A388}"/>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4A0160F1-A6DD-404F-856F-AC6802AB5811}"/>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59637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F8FE88B-C51A-4478-A315-1C18F5D1B79D}"/>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8F2EA617-42B6-4EA6-B63C-31C581934FD0}"/>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9A69AE01-1A7E-41FD-A08F-981FE195AF0E}"/>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F00586BC-732A-45CF-B313-7C13083837A7}"/>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E65A7294-1E29-4C34-8B9C-A460299E671F}"/>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81096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351E2687-A03C-40CC-8597-E4962894E2A4}"/>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73FE1368-71C5-4C83-8A52-6D13FF5AB1AF}"/>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107CE4C4-9697-403C-BB64-E11D098B0C8B}"/>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AF3AB9CF-EFF7-416A-9A47-C1E0DA94E919}"/>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08B30CE-D7EC-46CD-BBCA-C33E35B18648}"/>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801888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Úvodní sníme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Obdélník 9">
            <a:extLst>
              <a:ext uri="{FF2B5EF4-FFF2-40B4-BE49-F238E27FC236}">
                <a16:creationId xmlns:a16="http://schemas.microsoft.com/office/drawing/2014/main" id="{6CD9B507-0E25-4A02-90AA-D0A30757E086}"/>
              </a:ext>
            </a:extLst>
          </p:cNvPr>
          <p:cNvSpPr/>
          <p:nvPr userDrawn="1"/>
        </p:nvSpPr>
        <p:spPr>
          <a:xfrm>
            <a:off x="1524001" y="1793899"/>
            <a:ext cx="9144000" cy="2896764"/>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
        <p:nvSpPr>
          <p:cNvPr id="2" name="Nadpis 1">
            <a:extLst>
              <a:ext uri="{FF2B5EF4-FFF2-40B4-BE49-F238E27FC236}">
                <a16:creationId xmlns:a16="http://schemas.microsoft.com/office/drawing/2014/main" id="{62439357-34AB-4B9F-8482-8F5D82C3CEFC}"/>
              </a:ext>
            </a:extLst>
          </p:cNvPr>
          <p:cNvSpPr>
            <a:spLocks noGrp="1"/>
          </p:cNvSpPr>
          <p:nvPr>
            <p:ph type="ctrTitle" hasCustomPrompt="1"/>
          </p:nvPr>
        </p:nvSpPr>
        <p:spPr>
          <a:xfrm>
            <a:off x="1524000" y="1874488"/>
            <a:ext cx="9144000" cy="1716064"/>
          </a:xfrm>
          <a:prstGeom prst="rect">
            <a:avLst/>
          </a:prstGeom>
        </p:spPr>
        <p:txBody>
          <a:bodyPr anchor="b">
            <a:normAutofit/>
          </a:bodyPr>
          <a:lstStyle>
            <a:lvl1pPr algn="ctr">
              <a:defRPr sz="5400" spc="150" baseline="0">
                <a:solidFill>
                  <a:schemeClr val="bg1"/>
                </a:solidFill>
                <a:latin typeface="Arial Black" panose="020B0A04020102020204" pitchFamily="34" charset="0"/>
              </a:defRPr>
            </a:lvl1pPr>
          </a:lstStyle>
          <a:p>
            <a:r>
              <a:rPr lang="cs-CZ"/>
              <a:t>NADPIS</a:t>
            </a:r>
          </a:p>
        </p:txBody>
      </p:sp>
      <p:sp>
        <p:nvSpPr>
          <p:cNvPr id="3" name="Podnadpis 2">
            <a:extLst>
              <a:ext uri="{FF2B5EF4-FFF2-40B4-BE49-F238E27FC236}">
                <a16:creationId xmlns:a16="http://schemas.microsoft.com/office/drawing/2014/main" id="{33EBA2C6-92DC-43F5-93ED-3782C220B2DB}"/>
              </a:ext>
            </a:extLst>
          </p:cNvPr>
          <p:cNvSpPr>
            <a:spLocks noGrp="1"/>
          </p:cNvSpPr>
          <p:nvPr>
            <p:ph type="subTitle" idx="1" hasCustomPrompt="1"/>
          </p:nvPr>
        </p:nvSpPr>
        <p:spPr>
          <a:xfrm>
            <a:off x="1524000" y="3643920"/>
            <a:ext cx="9144000" cy="1018823"/>
          </a:xfrm>
          <a:prstGeom prst="rect">
            <a:avLst/>
          </a:prstGeom>
        </p:spPr>
        <p:txBody>
          <a:bodyPr/>
          <a:lstStyle>
            <a:lvl1pPr marL="0" indent="0" algn="ctr">
              <a:buNone/>
              <a:defRPr sz="2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
        <p:nvSpPr>
          <p:cNvPr id="18" name="Obdélník 9">
            <a:extLst>
              <a:ext uri="{FF2B5EF4-FFF2-40B4-BE49-F238E27FC236}">
                <a16:creationId xmlns:a16="http://schemas.microsoft.com/office/drawing/2014/main" id="{205A29EF-434E-4001-BBF1-BA787C0E4BEC}"/>
              </a:ext>
            </a:extLst>
          </p:cNvPr>
          <p:cNvSpPr/>
          <p:nvPr userDrawn="1"/>
        </p:nvSpPr>
        <p:spPr>
          <a:xfrm>
            <a:off x="8458200" y="5514321"/>
            <a:ext cx="2209799" cy="901602"/>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
        <p:nvSpPr>
          <p:cNvPr id="29" name="Zástupný text 2">
            <a:extLst>
              <a:ext uri="{FF2B5EF4-FFF2-40B4-BE49-F238E27FC236}">
                <a16:creationId xmlns:a16="http://schemas.microsoft.com/office/drawing/2014/main" id="{0D560638-6ECA-45DE-BECE-2F220B85EADE}"/>
              </a:ext>
            </a:extLst>
          </p:cNvPr>
          <p:cNvSpPr>
            <a:spLocks noGrp="1"/>
          </p:cNvSpPr>
          <p:nvPr>
            <p:ph type="body" idx="13" hasCustomPrompt="1"/>
          </p:nvPr>
        </p:nvSpPr>
        <p:spPr>
          <a:xfrm>
            <a:off x="6868469" y="5968030"/>
            <a:ext cx="3799529" cy="394960"/>
          </a:xfrm>
          <a:prstGeom prst="rect">
            <a:avLst/>
          </a:prstGeom>
        </p:spPr>
        <p:txBody>
          <a:bodyPr anchor="ctr">
            <a:normAutofit/>
          </a:bodyPr>
          <a:lstStyle>
            <a:lvl1pPr marL="0" indent="0" algn="r">
              <a:buNone/>
              <a:defRPr sz="2000" b="1" spc="150" baseline="0">
                <a:solidFill>
                  <a:schemeClr val="bg1"/>
                </a:solidFill>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Datum</a:t>
            </a:r>
          </a:p>
        </p:txBody>
      </p:sp>
      <p:sp>
        <p:nvSpPr>
          <p:cNvPr id="6" name="Text Placeholder 5">
            <a:extLst>
              <a:ext uri="{FF2B5EF4-FFF2-40B4-BE49-F238E27FC236}">
                <a16:creationId xmlns:a16="http://schemas.microsoft.com/office/drawing/2014/main" id="{78BFA994-FF55-4083-8914-CD9F7BE69328}"/>
              </a:ext>
            </a:extLst>
          </p:cNvPr>
          <p:cNvSpPr>
            <a:spLocks noGrp="1"/>
          </p:cNvSpPr>
          <p:nvPr>
            <p:ph type="body" sz="quarter" idx="14" hasCustomPrompt="1"/>
          </p:nvPr>
        </p:nvSpPr>
        <p:spPr>
          <a:xfrm>
            <a:off x="6868469" y="5545150"/>
            <a:ext cx="3799529" cy="394960"/>
          </a:xfrm>
          <a:prstGeom prst="rect">
            <a:avLst/>
          </a:prstGeom>
        </p:spPr>
        <p:txBody>
          <a:bodyPr anchor="ctr"/>
          <a:lstStyle>
            <a:lvl1pPr algn="r">
              <a:defRPr sz="2000" spc="150" baseline="0">
                <a:solidFill>
                  <a:schemeClr val="bg1"/>
                </a:solidFill>
                <a:latin typeface="Arial Black" panose="020B0A040201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Jméno Příjmení</a:t>
            </a:r>
            <a:endParaRPr lang="en-US"/>
          </a:p>
        </p:txBody>
      </p:sp>
      <p:sp>
        <p:nvSpPr>
          <p:cNvPr id="8" name="Obdélník 9">
            <a:extLst>
              <a:ext uri="{FF2B5EF4-FFF2-40B4-BE49-F238E27FC236}">
                <a16:creationId xmlns:a16="http://schemas.microsoft.com/office/drawing/2014/main" id="{928EBD4F-A447-4961-B563-1C7CFA71418F}"/>
              </a:ext>
            </a:extLst>
          </p:cNvPr>
          <p:cNvSpPr/>
          <p:nvPr userDrawn="1"/>
        </p:nvSpPr>
        <p:spPr>
          <a:xfrm>
            <a:off x="1524000" y="1765979"/>
            <a:ext cx="9144000" cy="2896764"/>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Tree>
    <p:extLst>
      <p:ext uri="{BB962C8B-B14F-4D97-AF65-F5344CB8AC3E}">
        <p14:creationId xmlns:p14="http://schemas.microsoft.com/office/powerpoint/2010/main" val="3846191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větlý - text 3">
    <p:spTree>
      <p:nvGrpSpPr>
        <p:cNvPr id="1" name=""/>
        <p:cNvGrpSpPr/>
        <p:nvPr/>
      </p:nvGrpSpPr>
      <p:grpSpPr>
        <a:xfrm>
          <a:off x="0" y="0"/>
          <a:ext cx="0" cy="0"/>
          <a:chOff x="0" y="0"/>
          <a:chExt cx="0" cy="0"/>
        </a:xfrm>
      </p:grpSpPr>
      <p:sp>
        <p:nvSpPr>
          <p:cNvPr id="14" name="Zástupný obsah 2">
            <a:extLst>
              <a:ext uri="{FF2B5EF4-FFF2-40B4-BE49-F238E27FC236}">
                <a16:creationId xmlns:a16="http://schemas.microsoft.com/office/drawing/2014/main" id="{AEB7F9B8-A423-404A-8601-A15CD2D945C1}"/>
              </a:ext>
            </a:extLst>
          </p:cNvPr>
          <p:cNvSpPr>
            <a:spLocks noGrp="1"/>
          </p:cNvSpPr>
          <p:nvPr>
            <p:ph idx="1"/>
          </p:nvPr>
        </p:nvSpPr>
        <p:spPr>
          <a:xfrm>
            <a:off x="754438" y="1687386"/>
            <a:ext cx="10515600" cy="4486625"/>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sp>
        <p:nvSpPr>
          <p:cNvPr id="12" name="Nadpis 1">
            <a:extLst>
              <a:ext uri="{FF2B5EF4-FFF2-40B4-BE49-F238E27FC236}">
                <a16:creationId xmlns:a16="http://schemas.microsoft.com/office/drawing/2014/main" id="{C42CCB93-0E46-4AF5-BE88-7D15886F7D26}"/>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tx1"/>
                </a:solidFill>
                <a:latin typeface="Arial Black" panose="020B0A04020102020204" pitchFamily="34" charset="0"/>
              </a:defRPr>
            </a:lvl1pPr>
          </a:lstStyle>
          <a:p>
            <a:pPr lvl="0"/>
            <a:r>
              <a:rPr lang="cs-CZ"/>
              <a:t>Nadpis</a:t>
            </a:r>
          </a:p>
        </p:txBody>
      </p:sp>
      <p:sp>
        <p:nvSpPr>
          <p:cNvPr id="6" name="Podnadpis 2">
            <a:extLst>
              <a:ext uri="{FF2B5EF4-FFF2-40B4-BE49-F238E27FC236}">
                <a16:creationId xmlns:a16="http://schemas.microsoft.com/office/drawing/2014/main" id="{4518FF10-F1CF-46A8-A3F7-C2A85888C814}"/>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2079564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Úvodní sníme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Obdélník 9">
            <a:extLst>
              <a:ext uri="{FF2B5EF4-FFF2-40B4-BE49-F238E27FC236}">
                <a16:creationId xmlns:a16="http://schemas.microsoft.com/office/drawing/2014/main" id="{6CD9B507-0E25-4A02-90AA-D0A30757E086}"/>
              </a:ext>
            </a:extLst>
          </p:cNvPr>
          <p:cNvSpPr/>
          <p:nvPr userDrawn="1"/>
        </p:nvSpPr>
        <p:spPr>
          <a:xfrm>
            <a:off x="1524001" y="1793899"/>
            <a:ext cx="9144000" cy="2896764"/>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
        <p:nvSpPr>
          <p:cNvPr id="2" name="Nadpis 1">
            <a:extLst>
              <a:ext uri="{FF2B5EF4-FFF2-40B4-BE49-F238E27FC236}">
                <a16:creationId xmlns:a16="http://schemas.microsoft.com/office/drawing/2014/main" id="{62439357-34AB-4B9F-8482-8F5D82C3CEFC}"/>
              </a:ext>
            </a:extLst>
          </p:cNvPr>
          <p:cNvSpPr>
            <a:spLocks noGrp="1"/>
          </p:cNvSpPr>
          <p:nvPr>
            <p:ph type="ctrTitle" hasCustomPrompt="1"/>
          </p:nvPr>
        </p:nvSpPr>
        <p:spPr>
          <a:xfrm>
            <a:off x="1524000" y="1874488"/>
            <a:ext cx="9144000" cy="1716064"/>
          </a:xfrm>
          <a:prstGeom prst="rect">
            <a:avLst/>
          </a:prstGeom>
        </p:spPr>
        <p:txBody>
          <a:bodyPr anchor="b">
            <a:normAutofit/>
          </a:bodyPr>
          <a:lstStyle>
            <a:lvl1pPr algn="ctr">
              <a:defRPr sz="5400" spc="150" baseline="0">
                <a:solidFill>
                  <a:schemeClr val="bg1"/>
                </a:solidFill>
                <a:latin typeface="Arial Black" panose="020B0A04020102020204" pitchFamily="34" charset="0"/>
              </a:defRPr>
            </a:lvl1pPr>
          </a:lstStyle>
          <a:p>
            <a:r>
              <a:rPr lang="cs-CZ"/>
              <a:t>NADPIS</a:t>
            </a:r>
          </a:p>
        </p:txBody>
      </p:sp>
      <p:sp>
        <p:nvSpPr>
          <p:cNvPr id="3" name="Podnadpis 2">
            <a:extLst>
              <a:ext uri="{FF2B5EF4-FFF2-40B4-BE49-F238E27FC236}">
                <a16:creationId xmlns:a16="http://schemas.microsoft.com/office/drawing/2014/main" id="{33EBA2C6-92DC-43F5-93ED-3782C220B2DB}"/>
              </a:ext>
            </a:extLst>
          </p:cNvPr>
          <p:cNvSpPr>
            <a:spLocks noGrp="1"/>
          </p:cNvSpPr>
          <p:nvPr>
            <p:ph type="subTitle" idx="1" hasCustomPrompt="1"/>
          </p:nvPr>
        </p:nvSpPr>
        <p:spPr>
          <a:xfrm>
            <a:off x="1524000" y="3643920"/>
            <a:ext cx="9144000" cy="1018823"/>
          </a:xfrm>
          <a:prstGeom prst="rect">
            <a:avLst/>
          </a:prstGeom>
        </p:spPr>
        <p:txBody>
          <a:bodyPr/>
          <a:lstStyle>
            <a:lvl1pPr marL="0" indent="0" algn="ctr">
              <a:buNone/>
              <a:defRPr sz="2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
        <p:nvSpPr>
          <p:cNvPr id="18" name="Obdélník 9">
            <a:extLst>
              <a:ext uri="{FF2B5EF4-FFF2-40B4-BE49-F238E27FC236}">
                <a16:creationId xmlns:a16="http://schemas.microsoft.com/office/drawing/2014/main" id="{205A29EF-434E-4001-BBF1-BA787C0E4BEC}"/>
              </a:ext>
            </a:extLst>
          </p:cNvPr>
          <p:cNvSpPr/>
          <p:nvPr userDrawn="1"/>
        </p:nvSpPr>
        <p:spPr>
          <a:xfrm>
            <a:off x="8458200" y="5514321"/>
            <a:ext cx="2209799" cy="901602"/>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
        <p:nvSpPr>
          <p:cNvPr id="29" name="Zástupný text 2">
            <a:extLst>
              <a:ext uri="{FF2B5EF4-FFF2-40B4-BE49-F238E27FC236}">
                <a16:creationId xmlns:a16="http://schemas.microsoft.com/office/drawing/2014/main" id="{0D560638-6ECA-45DE-BECE-2F220B85EADE}"/>
              </a:ext>
            </a:extLst>
          </p:cNvPr>
          <p:cNvSpPr>
            <a:spLocks noGrp="1"/>
          </p:cNvSpPr>
          <p:nvPr>
            <p:ph type="body" idx="13" hasCustomPrompt="1"/>
          </p:nvPr>
        </p:nvSpPr>
        <p:spPr>
          <a:xfrm>
            <a:off x="6868469" y="5968030"/>
            <a:ext cx="3799529" cy="394960"/>
          </a:xfrm>
          <a:prstGeom prst="rect">
            <a:avLst/>
          </a:prstGeom>
        </p:spPr>
        <p:txBody>
          <a:bodyPr anchor="ctr">
            <a:normAutofit/>
          </a:bodyPr>
          <a:lstStyle>
            <a:lvl1pPr marL="0" indent="0" algn="r">
              <a:buNone/>
              <a:defRPr sz="2000" b="1" spc="150" baseline="0">
                <a:solidFill>
                  <a:schemeClr val="bg1"/>
                </a:solidFill>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Datum</a:t>
            </a:r>
          </a:p>
        </p:txBody>
      </p:sp>
      <p:sp>
        <p:nvSpPr>
          <p:cNvPr id="6" name="Text Placeholder 5">
            <a:extLst>
              <a:ext uri="{FF2B5EF4-FFF2-40B4-BE49-F238E27FC236}">
                <a16:creationId xmlns:a16="http://schemas.microsoft.com/office/drawing/2014/main" id="{78BFA994-FF55-4083-8914-CD9F7BE69328}"/>
              </a:ext>
            </a:extLst>
          </p:cNvPr>
          <p:cNvSpPr>
            <a:spLocks noGrp="1"/>
          </p:cNvSpPr>
          <p:nvPr>
            <p:ph type="body" sz="quarter" idx="14" hasCustomPrompt="1"/>
          </p:nvPr>
        </p:nvSpPr>
        <p:spPr>
          <a:xfrm>
            <a:off x="6868469" y="5545150"/>
            <a:ext cx="3799529" cy="394960"/>
          </a:xfrm>
          <a:prstGeom prst="rect">
            <a:avLst/>
          </a:prstGeom>
        </p:spPr>
        <p:txBody>
          <a:bodyPr anchor="ctr"/>
          <a:lstStyle>
            <a:lvl1pPr algn="r">
              <a:defRPr sz="2000" spc="150" baseline="0">
                <a:solidFill>
                  <a:schemeClr val="bg1"/>
                </a:solidFill>
                <a:latin typeface="Arial Black" panose="020B0A040201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Jméno Příjmení</a:t>
            </a:r>
            <a:endParaRPr lang="en-US"/>
          </a:p>
        </p:txBody>
      </p:sp>
      <p:sp>
        <p:nvSpPr>
          <p:cNvPr id="8" name="Obdélník 9">
            <a:extLst>
              <a:ext uri="{FF2B5EF4-FFF2-40B4-BE49-F238E27FC236}">
                <a16:creationId xmlns:a16="http://schemas.microsoft.com/office/drawing/2014/main" id="{928EBD4F-A447-4961-B563-1C7CFA71418F}"/>
              </a:ext>
            </a:extLst>
          </p:cNvPr>
          <p:cNvSpPr/>
          <p:nvPr userDrawn="1"/>
        </p:nvSpPr>
        <p:spPr>
          <a:xfrm>
            <a:off x="1524000" y="1765979"/>
            <a:ext cx="9144000" cy="2896764"/>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sz="3200" b="1" spc="300"/>
          </a:p>
        </p:txBody>
      </p:sp>
    </p:spTree>
    <p:extLst>
      <p:ext uri="{BB962C8B-B14F-4D97-AF65-F5344CB8AC3E}">
        <p14:creationId xmlns:p14="http://schemas.microsoft.com/office/powerpoint/2010/main" val="3604476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Úvodní sníme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439357-34AB-4B9F-8482-8F5D82C3CEFC}"/>
              </a:ext>
            </a:extLst>
          </p:cNvPr>
          <p:cNvSpPr>
            <a:spLocks noGrp="1"/>
          </p:cNvSpPr>
          <p:nvPr>
            <p:ph type="ctrTitle" hasCustomPrompt="1"/>
          </p:nvPr>
        </p:nvSpPr>
        <p:spPr>
          <a:xfrm>
            <a:off x="1524000" y="1122363"/>
            <a:ext cx="9144000" cy="2387600"/>
          </a:xfrm>
          <a:prstGeom prst="rect">
            <a:avLst/>
          </a:prstGeom>
        </p:spPr>
        <p:txBody>
          <a:bodyPr anchor="b">
            <a:normAutofit/>
          </a:bodyPr>
          <a:lstStyle>
            <a:lvl1pPr algn="ctr">
              <a:defRPr sz="5400" spc="150" baseline="0">
                <a:solidFill>
                  <a:schemeClr val="bg1"/>
                </a:solidFill>
                <a:latin typeface="Arial Black" panose="020B0A04020102020204" pitchFamily="34" charset="0"/>
              </a:defRPr>
            </a:lvl1pPr>
          </a:lstStyle>
          <a:p>
            <a:r>
              <a:rPr lang="cs-CZ"/>
              <a:t>NADPIS</a:t>
            </a:r>
          </a:p>
        </p:txBody>
      </p:sp>
      <p:sp>
        <p:nvSpPr>
          <p:cNvPr id="3" name="Podnadpis 2">
            <a:extLst>
              <a:ext uri="{FF2B5EF4-FFF2-40B4-BE49-F238E27FC236}">
                <a16:creationId xmlns:a16="http://schemas.microsoft.com/office/drawing/2014/main" id="{33EBA2C6-92DC-43F5-93ED-3782C220B2DB}"/>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pic>
        <p:nvPicPr>
          <p:cNvPr id="5" name="Picture 4" descr="A picture containing drawing&#10;&#10;Description automatically generated">
            <a:extLst>
              <a:ext uri="{FF2B5EF4-FFF2-40B4-BE49-F238E27FC236}">
                <a16:creationId xmlns:a16="http://schemas.microsoft.com/office/drawing/2014/main" id="{55E7EA1B-833F-4BE3-B990-19BB0A0869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1380" y="5767599"/>
            <a:ext cx="2126620" cy="749150"/>
          </a:xfrm>
          <a:prstGeom prst="rect">
            <a:avLst/>
          </a:prstGeom>
        </p:spPr>
      </p:pic>
      <p:sp>
        <p:nvSpPr>
          <p:cNvPr id="14" name="Zástupný text 2">
            <a:extLst>
              <a:ext uri="{FF2B5EF4-FFF2-40B4-BE49-F238E27FC236}">
                <a16:creationId xmlns:a16="http://schemas.microsoft.com/office/drawing/2014/main" id="{718B99ED-00E1-454D-9734-F4E7582EB78A}"/>
              </a:ext>
            </a:extLst>
          </p:cNvPr>
          <p:cNvSpPr>
            <a:spLocks noGrp="1"/>
          </p:cNvSpPr>
          <p:nvPr>
            <p:ph type="body" idx="12" hasCustomPrompt="1"/>
          </p:nvPr>
        </p:nvSpPr>
        <p:spPr>
          <a:xfrm>
            <a:off x="1524001" y="5740569"/>
            <a:ext cx="3799529" cy="394960"/>
          </a:xfrm>
          <a:prstGeom prst="rect">
            <a:avLst/>
          </a:prstGeom>
        </p:spPr>
        <p:txBody>
          <a:bodyPr anchor="ctr">
            <a:normAutofit/>
          </a:bodyPr>
          <a:lstStyle>
            <a:lvl1pPr marL="0" indent="0" algn="l">
              <a:buNone/>
              <a:defRPr sz="2000" b="1" spc="150" baseline="0">
                <a:solidFill>
                  <a:schemeClr val="bg1"/>
                </a:solidFill>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Jméno a příjmení</a:t>
            </a:r>
          </a:p>
        </p:txBody>
      </p:sp>
      <p:sp>
        <p:nvSpPr>
          <p:cNvPr id="15" name="Zástupný text 2">
            <a:extLst>
              <a:ext uri="{FF2B5EF4-FFF2-40B4-BE49-F238E27FC236}">
                <a16:creationId xmlns:a16="http://schemas.microsoft.com/office/drawing/2014/main" id="{79691CE2-CB36-441A-94F0-B20296A7BF7C}"/>
              </a:ext>
            </a:extLst>
          </p:cNvPr>
          <p:cNvSpPr>
            <a:spLocks noGrp="1"/>
          </p:cNvSpPr>
          <p:nvPr>
            <p:ph type="body" idx="13" hasCustomPrompt="1"/>
          </p:nvPr>
        </p:nvSpPr>
        <p:spPr>
          <a:xfrm>
            <a:off x="1524000" y="6138437"/>
            <a:ext cx="3799529" cy="394960"/>
          </a:xfrm>
          <a:prstGeom prst="rect">
            <a:avLst/>
          </a:prstGeom>
        </p:spPr>
        <p:txBody>
          <a:bodyPr anchor="ctr">
            <a:normAutofit/>
          </a:bodyPr>
          <a:lstStyle>
            <a:lvl1pPr marL="0" indent="0" algn="l">
              <a:buNone/>
              <a:defRPr sz="2000" b="1" spc="150" baseline="0">
                <a:solidFill>
                  <a:schemeClr val="bg1"/>
                </a:solidFill>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Datum</a:t>
            </a:r>
          </a:p>
        </p:txBody>
      </p:sp>
    </p:spTree>
    <p:extLst>
      <p:ext uri="{BB962C8B-B14F-4D97-AF65-F5344CB8AC3E}">
        <p14:creationId xmlns:p14="http://schemas.microsoft.com/office/powerpoint/2010/main" val="3334374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3F3F3A"/>
        </a:solidFill>
        <a:effectLst/>
      </p:bgPr>
    </p:bg>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pic>
        <p:nvPicPr>
          <p:cNvPr id="6" name="Picture 5" descr="A close up of an umbrella&#10;&#10;Description automatically generated">
            <a:extLst>
              <a:ext uri="{FF2B5EF4-FFF2-40B4-BE49-F238E27FC236}">
                <a16:creationId xmlns:a16="http://schemas.microsoft.com/office/drawing/2014/main" id="{2433CC5D-16AA-4A6F-AC83-D276B0103A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116291" y="0"/>
            <a:ext cx="3075709" cy="1224544"/>
          </a:xfrm>
          <a:prstGeom prst="rect">
            <a:avLst/>
          </a:prstGeom>
        </p:spPr>
      </p:pic>
      <p:pic>
        <p:nvPicPr>
          <p:cNvPr id="8" name="Picture 7" descr="A picture containing accessory, umbrella&#10;&#10;Description automatically generated">
            <a:extLst>
              <a:ext uri="{FF2B5EF4-FFF2-40B4-BE49-F238E27FC236}">
                <a16:creationId xmlns:a16="http://schemas.microsoft.com/office/drawing/2014/main" id="{C0B6AE9A-9A49-42A2-BA8E-70B49B8232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5605498"/>
            <a:ext cx="2760990" cy="1252502"/>
          </a:xfrm>
          <a:prstGeom prst="rect">
            <a:avLst/>
          </a:prstGeom>
        </p:spPr>
      </p:pic>
      <p:sp>
        <p:nvSpPr>
          <p:cNvPr id="9" name="Nadpis 1">
            <a:extLst>
              <a:ext uri="{FF2B5EF4-FFF2-40B4-BE49-F238E27FC236}">
                <a16:creationId xmlns:a16="http://schemas.microsoft.com/office/drawing/2014/main" id="{8F401AAE-E3C5-4024-810F-6D0BBC9A4DD7}"/>
              </a:ext>
            </a:extLst>
          </p:cNvPr>
          <p:cNvSpPr>
            <a:spLocks noGrp="1"/>
          </p:cNvSpPr>
          <p:nvPr>
            <p:ph type="title" hasCustomPrompt="1"/>
          </p:nvPr>
        </p:nvSpPr>
        <p:spPr>
          <a:xfrm>
            <a:off x="754438" y="351165"/>
            <a:ext cx="10515600" cy="873379"/>
          </a:xfrm>
          <a:prstGeom prst="rect">
            <a:avLst/>
          </a:prstGeom>
        </p:spPr>
        <p:txBody>
          <a:bodyPr>
            <a:normAutofit/>
          </a:bodyPr>
          <a:lstStyle>
            <a:lvl1pPr>
              <a:defRPr sz="4000" b="0" spc="150" baseline="0">
                <a:solidFill>
                  <a:schemeClr val="bg1"/>
                </a:solidFill>
                <a:latin typeface="Arial Black" panose="020B0A04020102020204" pitchFamily="34" charset="0"/>
              </a:defRPr>
            </a:lvl1pPr>
          </a:lstStyle>
          <a:p>
            <a:r>
              <a:rPr lang="cs-CZ"/>
              <a:t>AGENDA</a:t>
            </a:r>
          </a:p>
        </p:txBody>
      </p:sp>
      <p:sp>
        <p:nvSpPr>
          <p:cNvPr id="11" name="Zástupný obsah 2">
            <a:extLst>
              <a:ext uri="{FF2B5EF4-FFF2-40B4-BE49-F238E27FC236}">
                <a16:creationId xmlns:a16="http://schemas.microsoft.com/office/drawing/2014/main" id="{00FB675A-2204-4CCD-93A2-7E4FED401A06}"/>
              </a:ext>
            </a:extLst>
          </p:cNvPr>
          <p:cNvSpPr>
            <a:spLocks noGrp="1"/>
          </p:cNvSpPr>
          <p:nvPr>
            <p:ph idx="1"/>
          </p:nvPr>
        </p:nvSpPr>
        <p:spPr>
          <a:xfrm>
            <a:off x="754438" y="1575709"/>
            <a:ext cx="10515600" cy="459830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pic>
        <p:nvPicPr>
          <p:cNvPr id="3" name="Picture 2">
            <a:extLst>
              <a:ext uri="{FF2B5EF4-FFF2-40B4-BE49-F238E27FC236}">
                <a16:creationId xmlns:a16="http://schemas.microsoft.com/office/drawing/2014/main" id="{B7E53B47-D630-4EBF-8296-EEC7A3FACA5B}"/>
              </a:ext>
            </a:extLst>
          </p:cNvPr>
          <p:cNvPicPr>
            <a:picLocks noChangeAspect="1"/>
          </p:cNvPicPr>
          <p:nvPr userDrawn="1"/>
        </p:nvPicPr>
        <p:blipFill>
          <a:blip r:embed="rId4"/>
          <a:stretch>
            <a:fillRect/>
          </a:stretch>
        </p:blipFill>
        <p:spPr>
          <a:xfrm>
            <a:off x="3532243" y="-628907"/>
            <a:ext cx="381010" cy="304808"/>
          </a:xfrm>
          <a:prstGeom prst="rect">
            <a:avLst/>
          </a:prstGeom>
        </p:spPr>
      </p:pic>
    </p:spTree>
    <p:extLst>
      <p:ext uri="{BB962C8B-B14F-4D97-AF65-F5344CB8AC3E}">
        <p14:creationId xmlns:p14="http://schemas.microsoft.com/office/powerpoint/2010/main" val="4162156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větlý - text 1">
    <p:spTree>
      <p:nvGrpSpPr>
        <p:cNvPr id="1" name=""/>
        <p:cNvGrpSpPr/>
        <p:nvPr/>
      </p:nvGrpSpPr>
      <p:grpSpPr>
        <a:xfrm>
          <a:off x="0" y="0"/>
          <a:ext cx="0" cy="0"/>
          <a:chOff x="0" y="0"/>
          <a:chExt cx="0" cy="0"/>
        </a:xfrm>
      </p:grpSpPr>
      <p:sp>
        <p:nvSpPr>
          <p:cNvPr id="14" name="Zástupný obsah 2">
            <a:extLst>
              <a:ext uri="{FF2B5EF4-FFF2-40B4-BE49-F238E27FC236}">
                <a16:creationId xmlns:a16="http://schemas.microsoft.com/office/drawing/2014/main" id="{AEB7F9B8-A423-404A-8601-A15CD2D945C1}"/>
              </a:ext>
            </a:extLst>
          </p:cNvPr>
          <p:cNvSpPr>
            <a:spLocks noGrp="1"/>
          </p:cNvSpPr>
          <p:nvPr>
            <p:ph idx="1"/>
          </p:nvPr>
        </p:nvSpPr>
        <p:spPr>
          <a:xfrm>
            <a:off x="754438" y="1687386"/>
            <a:ext cx="10515600" cy="4486625"/>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pic>
        <p:nvPicPr>
          <p:cNvPr id="6" name="Picture 5" descr="A close up of an umbrella&#10;&#10;Description automatically generated">
            <a:extLst>
              <a:ext uri="{FF2B5EF4-FFF2-40B4-BE49-F238E27FC236}">
                <a16:creationId xmlns:a16="http://schemas.microsoft.com/office/drawing/2014/main" id="{2433CC5D-16AA-4A6F-AC83-D276B0103A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116291" y="0"/>
            <a:ext cx="3075709" cy="1224544"/>
          </a:xfrm>
          <a:prstGeom prst="rect">
            <a:avLst/>
          </a:prstGeom>
        </p:spPr>
      </p:pic>
      <p:pic>
        <p:nvPicPr>
          <p:cNvPr id="8" name="Picture 7" descr="A picture containing accessory, umbrella&#10;&#10;Description automatically generated">
            <a:extLst>
              <a:ext uri="{FF2B5EF4-FFF2-40B4-BE49-F238E27FC236}">
                <a16:creationId xmlns:a16="http://schemas.microsoft.com/office/drawing/2014/main" id="{C0B6AE9A-9A49-42A2-BA8E-70B49B8232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5605498"/>
            <a:ext cx="2760990" cy="1252502"/>
          </a:xfrm>
          <a:prstGeom prst="rect">
            <a:avLst/>
          </a:prstGeom>
        </p:spPr>
      </p:pic>
      <p:sp>
        <p:nvSpPr>
          <p:cNvPr id="12" name="Nadpis 1">
            <a:extLst>
              <a:ext uri="{FF2B5EF4-FFF2-40B4-BE49-F238E27FC236}">
                <a16:creationId xmlns:a16="http://schemas.microsoft.com/office/drawing/2014/main" id="{C42CCB93-0E46-4AF5-BE88-7D15886F7D26}"/>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tx1"/>
                </a:solidFill>
                <a:latin typeface="Arial Black" panose="020B0A04020102020204" pitchFamily="34" charset="0"/>
              </a:defRPr>
            </a:lvl1pPr>
          </a:lstStyle>
          <a:p>
            <a:pPr lvl="0"/>
            <a:r>
              <a:rPr lang="cs-CZ"/>
              <a:t>Nadpis</a:t>
            </a:r>
          </a:p>
        </p:txBody>
      </p:sp>
      <p:sp>
        <p:nvSpPr>
          <p:cNvPr id="9" name="Podnadpis 2">
            <a:extLst>
              <a:ext uri="{FF2B5EF4-FFF2-40B4-BE49-F238E27FC236}">
                <a16:creationId xmlns:a16="http://schemas.microsoft.com/office/drawing/2014/main" id="{9A5872F6-346B-44A6-9650-31E3085A5F5F}"/>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2399565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větlý - text 2">
    <p:spTree>
      <p:nvGrpSpPr>
        <p:cNvPr id="1" name=""/>
        <p:cNvGrpSpPr/>
        <p:nvPr/>
      </p:nvGrpSpPr>
      <p:grpSpPr>
        <a:xfrm>
          <a:off x="0" y="0"/>
          <a:ext cx="0" cy="0"/>
          <a:chOff x="0" y="0"/>
          <a:chExt cx="0" cy="0"/>
        </a:xfrm>
      </p:grpSpPr>
      <p:sp>
        <p:nvSpPr>
          <p:cNvPr id="14" name="Zástupný obsah 2">
            <a:extLst>
              <a:ext uri="{FF2B5EF4-FFF2-40B4-BE49-F238E27FC236}">
                <a16:creationId xmlns:a16="http://schemas.microsoft.com/office/drawing/2014/main" id="{AEB7F9B8-A423-404A-8601-A15CD2D945C1}"/>
              </a:ext>
            </a:extLst>
          </p:cNvPr>
          <p:cNvSpPr>
            <a:spLocks noGrp="1"/>
          </p:cNvSpPr>
          <p:nvPr>
            <p:ph idx="1"/>
          </p:nvPr>
        </p:nvSpPr>
        <p:spPr>
          <a:xfrm>
            <a:off x="754438" y="1687386"/>
            <a:ext cx="10515600" cy="4486625"/>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pic>
        <p:nvPicPr>
          <p:cNvPr id="6" name="Picture 5" descr="A close up of an umbrella&#10;&#10;Description automatically generated">
            <a:extLst>
              <a:ext uri="{FF2B5EF4-FFF2-40B4-BE49-F238E27FC236}">
                <a16:creationId xmlns:a16="http://schemas.microsoft.com/office/drawing/2014/main" id="{2433CC5D-16AA-4A6F-AC83-D276B0103A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116291" y="0"/>
            <a:ext cx="3075709" cy="1224544"/>
          </a:xfrm>
          <a:prstGeom prst="rect">
            <a:avLst/>
          </a:prstGeom>
        </p:spPr>
      </p:pic>
      <p:sp>
        <p:nvSpPr>
          <p:cNvPr id="12" name="Nadpis 1">
            <a:extLst>
              <a:ext uri="{FF2B5EF4-FFF2-40B4-BE49-F238E27FC236}">
                <a16:creationId xmlns:a16="http://schemas.microsoft.com/office/drawing/2014/main" id="{C42CCB93-0E46-4AF5-BE88-7D15886F7D26}"/>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tx1"/>
                </a:solidFill>
                <a:latin typeface="Arial Black" panose="020B0A04020102020204" pitchFamily="34" charset="0"/>
              </a:defRPr>
            </a:lvl1pPr>
          </a:lstStyle>
          <a:p>
            <a:pPr lvl="0"/>
            <a:r>
              <a:rPr lang="cs-CZ"/>
              <a:t>Nadpis</a:t>
            </a:r>
          </a:p>
        </p:txBody>
      </p:sp>
      <p:sp>
        <p:nvSpPr>
          <p:cNvPr id="7" name="Podnadpis 2">
            <a:extLst>
              <a:ext uri="{FF2B5EF4-FFF2-40B4-BE49-F238E27FC236}">
                <a16:creationId xmlns:a16="http://schemas.microsoft.com/office/drawing/2014/main" id="{6BFC8EA7-BE94-4E76-8DE8-8CBCAE7E4830}"/>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1843176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větlý - text 3">
    <p:spTree>
      <p:nvGrpSpPr>
        <p:cNvPr id="1" name=""/>
        <p:cNvGrpSpPr/>
        <p:nvPr/>
      </p:nvGrpSpPr>
      <p:grpSpPr>
        <a:xfrm>
          <a:off x="0" y="0"/>
          <a:ext cx="0" cy="0"/>
          <a:chOff x="0" y="0"/>
          <a:chExt cx="0" cy="0"/>
        </a:xfrm>
      </p:grpSpPr>
      <p:sp>
        <p:nvSpPr>
          <p:cNvPr id="14" name="Zástupný obsah 2">
            <a:extLst>
              <a:ext uri="{FF2B5EF4-FFF2-40B4-BE49-F238E27FC236}">
                <a16:creationId xmlns:a16="http://schemas.microsoft.com/office/drawing/2014/main" id="{AEB7F9B8-A423-404A-8601-A15CD2D945C1}"/>
              </a:ext>
            </a:extLst>
          </p:cNvPr>
          <p:cNvSpPr>
            <a:spLocks noGrp="1"/>
          </p:cNvSpPr>
          <p:nvPr>
            <p:ph idx="1"/>
          </p:nvPr>
        </p:nvSpPr>
        <p:spPr>
          <a:xfrm>
            <a:off x="754438" y="1687386"/>
            <a:ext cx="10515600" cy="4486625"/>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sp>
        <p:nvSpPr>
          <p:cNvPr id="12" name="Nadpis 1">
            <a:extLst>
              <a:ext uri="{FF2B5EF4-FFF2-40B4-BE49-F238E27FC236}">
                <a16:creationId xmlns:a16="http://schemas.microsoft.com/office/drawing/2014/main" id="{C42CCB93-0E46-4AF5-BE88-7D15886F7D26}"/>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tx1"/>
                </a:solidFill>
                <a:latin typeface="Arial Black" panose="020B0A04020102020204" pitchFamily="34" charset="0"/>
              </a:defRPr>
            </a:lvl1pPr>
          </a:lstStyle>
          <a:p>
            <a:pPr lvl="0"/>
            <a:r>
              <a:rPr lang="cs-CZ"/>
              <a:t>Nadpis</a:t>
            </a:r>
          </a:p>
        </p:txBody>
      </p:sp>
      <p:sp>
        <p:nvSpPr>
          <p:cNvPr id="6" name="Podnadpis 2">
            <a:extLst>
              <a:ext uri="{FF2B5EF4-FFF2-40B4-BE49-F238E27FC236}">
                <a16:creationId xmlns:a16="http://schemas.microsoft.com/office/drawing/2014/main" id="{4518FF10-F1CF-46A8-A3F7-C2A85888C814}"/>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149631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47EC3F4-03ED-4544-B713-C746A2E817AF}"/>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5BDCB095-3633-4F05-B708-8282782380C4}"/>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19E66A8-9418-45F1-BC2B-F0761F80C5DD}"/>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2A25E120-46CD-40B2-B89C-EB63C7DAEABE}"/>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EF1A80EA-0391-4131-818A-0E81D40A5CEE}"/>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2849085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ovnání">
    <p:spTree>
      <p:nvGrpSpPr>
        <p:cNvPr id="1" name=""/>
        <p:cNvGrpSpPr/>
        <p:nvPr/>
      </p:nvGrpSpPr>
      <p:grpSpPr>
        <a:xfrm>
          <a:off x="0" y="0"/>
          <a:ext cx="0" cy="0"/>
          <a:chOff x="0" y="0"/>
          <a:chExt cx="0" cy="0"/>
        </a:xfrm>
      </p:grpSpPr>
      <p:sp>
        <p:nvSpPr>
          <p:cNvPr id="3" name="Zástupný text 2">
            <a:extLst>
              <a:ext uri="{FF2B5EF4-FFF2-40B4-BE49-F238E27FC236}">
                <a16:creationId xmlns:a16="http://schemas.microsoft.com/office/drawing/2014/main" id="{2616391D-9819-4D88-8FA0-41D20CEB16D0}"/>
              </a:ext>
            </a:extLst>
          </p:cNvPr>
          <p:cNvSpPr>
            <a:spLocks noGrp="1"/>
          </p:cNvSpPr>
          <p:nvPr>
            <p:ph type="body" idx="1" hasCustomPrompt="1"/>
          </p:nvPr>
        </p:nvSpPr>
        <p:spPr>
          <a:xfrm>
            <a:off x="754438" y="1723044"/>
            <a:ext cx="5157787" cy="823912"/>
          </a:xfrm>
          <a:prstGeom prst="rect">
            <a:avLst/>
          </a:prstGeom>
        </p:spPr>
        <p:txBody>
          <a:bodyPr anchor="b">
            <a:normAutofit/>
          </a:bodyPr>
          <a:lstStyle>
            <a:lvl1pPr marL="0" indent="0">
              <a:buNone/>
              <a:defRPr sz="2000" b="1">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Podnadpis</a:t>
            </a:r>
          </a:p>
        </p:txBody>
      </p:sp>
      <p:sp>
        <p:nvSpPr>
          <p:cNvPr id="4" name="Zástupný obsah 3">
            <a:extLst>
              <a:ext uri="{FF2B5EF4-FFF2-40B4-BE49-F238E27FC236}">
                <a16:creationId xmlns:a16="http://schemas.microsoft.com/office/drawing/2014/main" id="{D9DC8087-6C3A-4AF1-8BE0-7DD80A6F01AA}"/>
              </a:ext>
            </a:extLst>
          </p:cNvPr>
          <p:cNvSpPr>
            <a:spLocks noGrp="1"/>
          </p:cNvSpPr>
          <p:nvPr>
            <p:ph sz="half" idx="2"/>
          </p:nvPr>
        </p:nvSpPr>
        <p:spPr>
          <a:xfrm>
            <a:off x="754438" y="2546956"/>
            <a:ext cx="5157787" cy="3684588"/>
          </a:xfrm>
          <a:prstGeom prst="rect">
            <a:avLst/>
          </a:prstGeo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72ADC0D6-725C-40F7-BC09-7C7B58A0784F}"/>
              </a:ext>
            </a:extLst>
          </p:cNvPr>
          <p:cNvSpPr>
            <a:spLocks noGrp="1"/>
          </p:cNvSpPr>
          <p:nvPr>
            <p:ph type="body" sz="quarter" idx="3" hasCustomPrompt="1"/>
          </p:nvPr>
        </p:nvSpPr>
        <p:spPr>
          <a:xfrm>
            <a:off x="6086850" y="1723044"/>
            <a:ext cx="5183188" cy="823912"/>
          </a:xfrm>
          <a:prstGeom prst="rect">
            <a:avLst/>
          </a:prstGeom>
        </p:spPr>
        <p:txBody>
          <a:bodyPr anchor="b">
            <a:normAutofit/>
          </a:bodyPr>
          <a:lstStyle>
            <a:lvl1pPr marL="0" indent="0">
              <a:buNone/>
              <a:defRPr sz="2000" b="1">
                <a:latin typeface="Arial Black" panose="020B0A04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Podnadpis</a:t>
            </a:r>
          </a:p>
        </p:txBody>
      </p:sp>
      <p:sp>
        <p:nvSpPr>
          <p:cNvPr id="6" name="Zástupný obsah 5">
            <a:extLst>
              <a:ext uri="{FF2B5EF4-FFF2-40B4-BE49-F238E27FC236}">
                <a16:creationId xmlns:a16="http://schemas.microsoft.com/office/drawing/2014/main" id="{82E126C4-C6E5-44D5-ABAD-D55EF0A374E8}"/>
              </a:ext>
            </a:extLst>
          </p:cNvPr>
          <p:cNvSpPr>
            <a:spLocks noGrp="1"/>
          </p:cNvSpPr>
          <p:nvPr>
            <p:ph sz="quarter" idx="4"/>
          </p:nvPr>
        </p:nvSpPr>
        <p:spPr>
          <a:xfrm>
            <a:off x="6086850" y="2546956"/>
            <a:ext cx="5183188" cy="3684588"/>
          </a:xfrm>
          <a:prstGeom prst="rect">
            <a:avLst/>
          </a:prstGeo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9" name="Zástupný symbol pro číslo snímku 8">
            <a:extLst>
              <a:ext uri="{FF2B5EF4-FFF2-40B4-BE49-F238E27FC236}">
                <a16:creationId xmlns:a16="http://schemas.microsoft.com/office/drawing/2014/main" id="{C5CDA371-8FD9-48D0-86CD-83423FA713D4}"/>
              </a:ext>
            </a:extLst>
          </p:cNvPr>
          <p:cNvSpPr>
            <a:spLocks noGrp="1"/>
          </p:cNvSpPr>
          <p:nvPr>
            <p:ph type="sldNum" sz="quarter" idx="12"/>
          </p:nvPr>
        </p:nvSpPr>
        <p:spPr/>
        <p:txBody>
          <a:bodyPr/>
          <a:lstStyle/>
          <a:p>
            <a:fld id="{52156E12-8BC7-470C-9209-D1DA48BB2C73}" type="slidenum">
              <a:rPr lang="cs-CZ" smtClean="0"/>
              <a:t>‹#›</a:t>
            </a:fld>
            <a:endParaRPr lang="cs-CZ"/>
          </a:p>
        </p:txBody>
      </p:sp>
      <p:sp>
        <p:nvSpPr>
          <p:cNvPr id="10" name="Nadpis 1">
            <a:extLst>
              <a:ext uri="{FF2B5EF4-FFF2-40B4-BE49-F238E27FC236}">
                <a16:creationId xmlns:a16="http://schemas.microsoft.com/office/drawing/2014/main" id="{4BB862CA-7C51-4C48-9F4A-FE886FE0A504}"/>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tx1"/>
                </a:solidFill>
                <a:latin typeface="Arial Black" panose="020B0A04020102020204" pitchFamily="34" charset="0"/>
              </a:defRPr>
            </a:lvl1pPr>
          </a:lstStyle>
          <a:p>
            <a:pPr lvl="0"/>
            <a:r>
              <a:rPr lang="cs-CZ"/>
              <a:t>Nadpis</a:t>
            </a:r>
          </a:p>
        </p:txBody>
      </p:sp>
      <p:sp>
        <p:nvSpPr>
          <p:cNvPr id="12" name="Podnadpis 2">
            <a:extLst>
              <a:ext uri="{FF2B5EF4-FFF2-40B4-BE49-F238E27FC236}">
                <a16:creationId xmlns:a16="http://schemas.microsoft.com/office/drawing/2014/main" id="{8B4502E8-3AD2-4C8A-8C0D-13B30AFD571A}"/>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202402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mavý - text ">
    <p:bg>
      <p:bgPr>
        <a:solidFill>
          <a:srgbClr val="3F3F3A"/>
        </a:solidFill>
        <a:effectLst/>
      </p:bgPr>
    </p:bg>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pic>
        <p:nvPicPr>
          <p:cNvPr id="6" name="Picture 5" descr="A close up of an umbrella&#10;&#10;Description automatically generated">
            <a:extLst>
              <a:ext uri="{FF2B5EF4-FFF2-40B4-BE49-F238E27FC236}">
                <a16:creationId xmlns:a16="http://schemas.microsoft.com/office/drawing/2014/main" id="{2433CC5D-16AA-4A6F-AC83-D276B0103A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116291" y="0"/>
            <a:ext cx="3075709" cy="1224544"/>
          </a:xfrm>
          <a:prstGeom prst="rect">
            <a:avLst/>
          </a:prstGeom>
        </p:spPr>
      </p:pic>
      <p:pic>
        <p:nvPicPr>
          <p:cNvPr id="8" name="Picture 7" descr="A picture containing accessory, umbrella&#10;&#10;Description automatically generated">
            <a:extLst>
              <a:ext uri="{FF2B5EF4-FFF2-40B4-BE49-F238E27FC236}">
                <a16:creationId xmlns:a16="http://schemas.microsoft.com/office/drawing/2014/main" id="{C0B6AE9A-9A49-42A2-BA8E-70B49B8232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5605498"/>
            <a:ext cx="2760990" cy="1252502"/>
          </a:xfrm>
          <a:prstGeom prst="rect">
            <a:avLst/>
          </a:prstGeom>
        </p:spPr>
      </p:pic>
      <p:sp>
        <p:nvSpPr>
          <p:cNvPr id="9" name="Nadpis 1">
            <a:extLst>
              <a:ext uri="{FF2B5EF4-FFF2-40B4-BE49-F238E27FC236}">
                <a16:creationId xmlns:a16="http://schemas.microsoft.com/office/drawing/2014/main" id="{8F401AAE-E3C5-4024-810F-6D0BBC9A4DD7}"/>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bg1"/>
                </a:solidFill>
                <a:latin typeface="Arial Black" panose="020B0A04020102020204" pitchFamily="34" charset="0"/>
              </a:defRPr>
            </a:lvl1pPr>
          </a:lstStyle>
          <a:p>
            <a:pPr lvl="0"/>
            <a:r>
              <a:rPr lang="cs-CZ"/>
              <a:t>Nadpis</a:t>
            </a:r>
          </a:p>
        </p:txBody>
      </p:sp>
      <p:sp>
        <p:nvSpPr>
          <p:cNvPr id="11" name="Zástupný obsah 2">
            <a:extLst>
              <a:ext uri="{FF2B5EF4-FFF2-40B4-BE49-F238E27FC236}">
                <a16:creationId xmlns:a16="http://schemas.microsoft.com/office/drawing/2014/main" id="{00FB675A-2204-4CCD-93A2-7E4FED401A06}"/>
              </a:ext>
            </a:extLst>
          </p:cNvPr>
          <p:cNvSpPr>
            <a:spLocks noGrp="1"/>
          </p:cNvSpPr>
          <p:nvPr>
            <p:ph idx="1"/>
          </p:nvPr>
        </p:nvSpPr>
        <p:spPr>
          <a:xfrm>
            <a:off x="754438" y="1687386"/>
            <a:ext cx="10515600" cy="448662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pic>
        <p:nvPicPr>
          <p:cNvPr id="3" name="Picture 2">
            <a:extLst>
              <a:ext uri="{FF2B5EF4-FFF2-40B4-BE49-F238E27FC236}">
                <a16:creationId xmlns:a16="http://schemas.microsoft.com/office/drawing/2014/main" id="{B7E53B47-D630-4EBF-8296-EEC7A3FACA5B}"/>
              </a:ext>
            </a:extLst>
          </p:cNvPr>
          <p:cNvPicPr>
            <a:picLocks noChangeAspect="1"/>
          </p:cNvPicPr>
          <p:nvPr userDrawn="1"/>
        </p:nvPicPr>
        <p:blipFill>
          <a:blip r:embed="rId4"/>
          <a:stretch>
            <a:fillRect/>
          </a:stretch>
        </p:blipFill>
        <p:spPr>
          <a:xfrm>
            <a:off x="3532243" y="-628907"/>
            <a:ext cx="381010" cy="304808"/>
          </a:xfrm>
          <a:prstGeom prst="rect">
            <a:avLst/>
          </a:prstGeom>
        </p:spPr>
      </p:pic>
      <p:sp>
        <p:nvSpPr>
          <p:cNvPr id="12" name="Podnadpis 2">
            <a:extLst>
              <a:ext uri="{FF2B5EF4-FFF2-40B4-BE49-F238E27FC236}">
                <a16:creationId xmlns:a16="http://schemas.microsoft.com/office/drawing/2014/main" id="{F47AC3C1-9B57-4877-A8E8-D8438F8D802D}"/>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348359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mavý - text ">
    <p:bg>
      <p:bgPr>
        <a:solidFill>
          <a:srgbClr val="3F3F3A"/>
        </a:solidFill>
        <a:effectLst/>
      </p:bgPr>
    </p:bg>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pic>
        <p:nvPicPr>
          <p:cNvPr id="6" name="Picture 5" descr="A close up of an umbrella&#10;&#10;Description automatically generated">
            <a:extLst>
              <a:ext uri="{FF2B5EF4-FFF2-40B4-BE49-F238E27FC236}">
                <a16:creationId xmlns:a16="http://schemas.microsoft.com/office/drawing/2014/main" id="{2433CC5D-16AA-4A6F-AC83-D276B0103A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116291" y="0"/>
            <a:ext cx="3075709" cy="1224544"/>
          </a:xfrm>
          <a:prstGeom prst="rect">
            <a:avLst/>
          </a:prstGeom>
        </p:spPr>
      </p:pic>
      <p:sp>
        <p:nvSpPr>
          <p:cNvPr id="9" name="Nadpis 1">
            <a:extLst>
              <a:ext uri="{FF2B5EF4-FFF2-40B4-BE49-F238E27FC236}">
                <a16:creationId xmlns:a16="http://schemas.microsoft.com/office/drawing/2014/main" id="{8F401AAE-E3C5-4024-810F-6D0BBC9A4DD7}"/>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bg1"/>
                </a:solidFill>
                <a:latin typeface="Arial Black" panose="020B0A04020102020204" pitchFamily="34" charset="0"/>
              </a:defRPr>
            </a:lvl1pPr>
          </a:lstStyle>
          <a:p>
            <a:pPr lvl="0"/>
            <a:r>
              <a:rPr lang="cs-CZ"/>
              <a:t>Nadpis</a:t>
            </a:r>
          </a:p>
        </p:txBody>
      </p:sp>
      <p:sp>
        <p:nvSpPr>
          <p:cNvPr id="11" name="Zástupný obsah 2">
            <a:extLst>
              <a:ext uri="{FF2B5EF4-FFF2-40B4-BE49-F238E27FC236}">
                <a16:creationId xmlns:a16="http://schemas.microsoft.com/office/drawing/2014/main" id="{00FB675A-2204-4CCD-93A2-7E4FED401A06}"/>
              </a:ext>
            </a:extLst>
          </p:cNvPr>
          <p:cNvSpPr>
            <a:spLocks noGrp="1"/>
          </p:cNvSpPr>
          <p:nvPr>
            <p:ph idx="1"/>
          </p:nvPr>
        </p:nvSpPr>
        <p:spPr>
          <a:xfrm>
            <a:off x="754438" y="1687386"/>
            <a:ext cx="10515600" cy="448662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pic>
        <p:nvPicPr>
          <p:cNvPr id="3" name="Picture 2">
            <a:extLst>
              <a:ext uri="{FF2B5EF4-FFF2-40B4-BE49-F238E27FC236}">
                <a16:creationId xmlns:a16="http://schemas.microsoft.com/office/drawing/2014/main" id="{B7E53B47-D630-4EBF-8296-EEC7A3FACA5B}"/>
              </a:ext>
            </a:extLst>
          </p:cNvPr>
          <p:cNvPicPr>
            <a:picLocks noChangeAspect="1"/>
          </p:cNvPicPr>
          <p:nvPr userDrawn="1"/>
        </p:nvPicPr>
        <p:blipFill>
          <a:blip r:embed="rId3"/>
          <a:stretch>
            <a:fillRect/>
          </a:stretch>
        </p:blipFill>
        <p:spPr>
          <a:xfrm>
            <a:off x="3532243" y="-628907"/>
            <a:ext cx="381010" cy="304808"/>
          </a:xfrm>
          <a:prstGeom prst="rect">
            <a:avLst/>
          </a:prstGeom>
        </p:spPr>
      </p:pic>
      <p:sp>
        <p:nvSpPr>
          <p:cNvPr id="8" name="Podnadpis 2">
            <a:extLst>
              <a:ext uri="{FF2B5EF4-FFF2-40B4-BE49-F238E27FC236}">
                <a16:creationId xmlns:a16="http://schemas.microsoft.com/office/drawing/2014/main" id="{E10F1C66-FA20-47BA-8A46-CF93CA589071}"/>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4130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mavý - text ">
    <p:bg>
      <p:bgPr>
        <a:solidFill>
          <a:srgbClr val="3F3F3A"/>
        </a:solidFill>
        <a:effectLst/>
      </p:bgPr>
    </p:bg>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a:xfrm>
            <a:off x="9116291" y="6349369"/>
            <a:ext cx="2743200" cy="365125"/>
          </a:xfrm>
        </p:spPr>
        <p:txBody>
          <a:bodyPr/>
          <a:lstStyle/>
          <a:p>
            <a:fld id="{52156E12-8BC7-470C-9209-D1DA48BB2C73}" type="slidenum">
              <a:rPr lang="cs-CZ" smtClean="0"/>
              <a:t>‹#›</a:t>
            </a:fld>
            <a:endParaRPr lang="cs-CZ"/>
          </a:p>
        </p:txBody>
      </p:sp>
      <p:sp>
        <p:nvSpPr>
          <p:cNvPr id="9" name="Nadpis 1">
            <a:extLst>
              <a:ext uri="{FF2B5EF4-FFF2-40B4-BE49-F238E27FC236}">
                <a16:creationId xmlns:a16="http://schemas.microsoft.com/office/drawing/2014/main" id="{8F401AAE-E3C5-4024-810F-6D0BBC9A4DD7}"/>
              </a:ext>
            </a:extLst>
          </p:cNvPr>
          <p:cNvSpPr>
            <a:spLocks noGrp="1"/>
          </p:cNvSpPr>
          <p:nvPr>
            <p:ph type="title" hasCustomPrompt="1"/>
          </p:nvPr>
        </p:nvSpPr>
        <p:spPr>
          <a:xfrm>
            <a:off x="754438" y="351165"/>
            <a:ext cx="10515600" cy="660957"/>
          </a:xfrm>
          <a:prstGeom prst="rect">
            <a:avLst/>
          </a:prstGeom>
        </p:spPr>
        <p:txBody>
          <a:bodyPr vert="horz" lIns="91440" tIns="45720" rIns="91440" bIns="45720" rtlCol="0" anchor="ctr">
            <a:normAutofit/>
          </a:bodyPr>
          <a:lstStyle>
            <a:lvl1pPr>
              <a:defRPr lang="cs-CZ" sz="4000" b="0" spc="150" baseline="0" dirty="0">
                <a:solidFill>
                  <a:schemeClr val="bg1"/>
                </a:solidFill>
                <a:latin typeface="Arial Black" panose="020B0A04020102020204" pitchFamily="34" charset="0"/>
              </a:defRPr>
            </a:lvl1pPr>
          </a:lstStyle>
          <a:p>
            <a:pPr lvl="0"/>
            <a:r>
              <a:rPr lang="cs-CZ"/>
              <a:t>Nadpis</a:t>
            </a:r>
          </a:p>
        </p:txBody>
      </p:sp>
      <p:sp>
        <p:nvSpPr>
          <p:cNvPr id="11" name="Zástupný obsah 2">
            <a:extLst>
              <a:ext uri="{FF2B5EF4-FFF2-40B4-BE49-F238E27FC236}">
                <a16:creationId xmlns:a16="http://schemas.microsoft.com/office/drawing/2014/main" id="{00FB675A-2204-4CCD-93A2-7E4FED401A06}"/>
              </a:ext>
            </a:extLst>
          </p:cNvPr>
          <p:cNvSpPr>
            <a:spLocks noGrp="1"/>
          </p:cNvSpPr>
          <p:nvPr>
            <p:ph idx="1"/>
          </p:nvPr>
        </p:nvSpPr>
        <p:spPr>
          <a:xfrm>
            <a:off x="754438" y="1687386"/>
            <a:ext cx="10515600" cy="448662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pic>
        <p:nvPicPr>
          <p:cNvPr id="3" name="Picture 2">
            <a:extLst>
              <a:ext uri="{FF2B5EF4-FFF2-40B4-BE49-F238E27FC236}">
                <a16:creationId xmlns:a16="http://schemas.microsoft.com/office/drawing/2014/main" id="{B7E53B47-D630-4EBF-8296-EEC7A3FACA5B}"/>
              </a:ext>
            </a:extLst>
          </p:cNvPr>
          <p:cNvPicPr>
            <a:picLocks noChangeAspect="1"/>
          </p:cNvPicPr>
          <p:nvPr userDrawn="1"/>
        </p:nvPicPr>
        <p:blipFill>
          <a:blip r:embed="rId2"/>
          <a:stretch>
            <a:fillRect/>
          </a:stretch>
        </p:blipFill>
        <p:spPr>
          <a:xfrm>
            <a:off x="3532243" y="-628907"/>
            <a:ext cx="381010" cy="304808"/>
          </a:xfrm>
          <a:prstGeom prst="rect">
            <a:avLst/>
          </a:prstGeom>
        </p:spPr>
      </p:pic>
      <p:sp>
        <p:nvSpPr>
          <p:cNvPr id="7" name="Podnadpis 2">
            <a:extLst>
              <a:ext uri="{FF2B5EF4-FFF2-40B4-BE49-F238E27FC236}">
                <a16:creationId xmlns:a16="http://schemas.microsoft.com/office/drawing/2014/main" id="{BDD99073-0572-4F65-97D8-AD6EB9AA3761}"/>
              </a:ext>
            </a:extLst>
          </p:cNvPr>
          <p:cNvSpPr>
            <a:spLocks noGrp="1"/>
          </p:cNvSpPr>
          <p:nvPr>
            <p:ph type="subTitle" idx="13" hasCustomPrompt="1"/>
          </p:nvPr>
        </p:nvSpPr>
        <p:spPr>
          <a:xfrm>
            <a:off x="754438" y="1038911"/>
            <a:ext cx="10515600" cy="422198"/>
          </a:xfrm>
          <a:prstGeom prst="rect">
            <a:avLst/>
          </a:prstGeom>
        </p:spPr>
        <p:txBody>
          <a:bodyPr/>
          <a:lstStyle>
            <a:lvl1pPr marL="0" indent="0" algn="l">
              <a:buNone/>
              <a:defRPr sz="2000" b="0" i="0" spc="150" baseline="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Podnadpis</a:t>
            </a:r>
          </a:p>
        </p:txBody>
      </p:sp>
    </p:spTree>
    <p:extLst>
      <p:ext uri="{BB962C8B-B14F-4D97-AF65-F5344CB8AC3E}">
        <p14:creationId xmlns:p14="http://schemas.microsoft.com/office/powerpoint/2010/main" val="104487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1389922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ředě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building, floor, umbrella&#10;&#10;Description automatically generated">
            <a:extLst>
              <a:ext uri="{FF2B5EF4-FFF2-40B4-BE49-F238E27FC236}">
                <a16:creationId xmlns:a16="http://schemas.microsoft.com/office/drawing/2014/main" id="{52FEB55E-D68D-4540-B345-0B33FB41E2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8906"/>
          <a:stretch/>
        </p:blipFill>
        <p:spPr>
          <a:xfrm>
            <a:off x="0" y="4725562"/>
            <a:ext cx="12192000" cy="2132437"/>
          </a:xfrm>
          <a:prstGeom prst="rect">
            <a:avLst/>
          </a:prstGeom>
        </p:spPr>
      </p:pic>
      <p:sp>
        <p:nvSpPr>
          <p:cNvPr id="10" name="Nadpis 1">
            <a:extLst>
              <a:ext uri="{FF2B5EF4-FFF2-40B4-BE49-F238E27FC236}">
                <a16:creationId xmlns:a16="http://schemas.microsoft.com/office/drawing/2014/main" id="{4D394B99-6BFC-4439-BD46-AAC357ABADAC}"/>
              </a:ext>
            </a:extLst>
          </p:cNvPr>
          <p:cNvSpPr>
            <a:spLocks noGrp="1"/>
          </p:cNvSpPr>
          <p:nvPr>
            <p:ph type="ctrTitle" hasCustomPrompt="1"/>
          </p:nvPr>
        </p:nvSpPr>
        <p:spPr>
          <a:xfrm>
            <a:off x="1475033" y="1844311"/>
            <a:ext cx="9144000" cy="2387600"/>
          </a:xfrm>
          <a:prstGeom prst="rect">
            <a:avLst/>
          </a:prstGeom>
        </p:spPr>
        <p:txBody>
          <a:bodyPr anchor="ctr">
            <a:normAutofit/>
          </a:bodyPr>
          <a:lstStyle>
            <a:lvl1pPr algn="ctr">
              <a:defRPr sz="4000">
                <a:solidFill>
                  <a:schemeClr val="bg1"/>
                </a:solidFill>
                <a:latin typeface="Arial Black" panose="020B0A04020102020204" pitchFamily="34" charset="0"/>
              </a:defRPr>
            </a:lvl1pPr>
          </a:lstStyle>
          <a:p>
            <a:r>
              <a:rPr lang="cs-CZ"/>
              <a:t>Tematický předěl</a:t>
            </a:r>
          </a:p>
        </p:txBody>
      </p:sp>
    </p:spTree>
    <p:extLst>
      <p:ext uri="{BB962C8B-B14F-4D97-AF65-F5344CB8AC3E}">
        <p14:creationId xmlns:p14="http://schemas.microsoft.com/office/powerpoint/2010/main" val="3468007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ředě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building, floor, umbrella&#10;&#10;Description automatically generated">
            <a:extLst>
              <a:ext uri="{FF2B5EF4-FFF2-40B4-BE49-F238E27FC236}">
                <a16:creationId xmlns:a16="http://schemas.microsoft.com/office/drawing/2014/main" id="{52FEB55E-D68D-4540-B345-0B33FB41E2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8906"/>
          <a:stretch/>
        </p:blipFill>
        <p:spPr>
          <a:xfrm>
            <a:off x="0" y="4725562"/>
            <a:ext cx="12192000" cy="2132437"/>
          </a:xfrm>
          <a:prstGeom prst="rect">
            <a:avLst/>
          </a:prstGeom>
        </p:spPr>
      </p:pic>
      <p:sp>
        <p:nvSpPr>
          <p:cNvPr id="10" name="Nadpis 1">
            <a:extLst>
              <a:ext uri="{FF2B5EF4-FFF2-40B4-BE49-F238E27FC236}">
                <a16:creationId xmlns:a16="http://schemas.microsoft.com/office/drawing/2014/main" id="{4D394B99-6BFC-4439-BD46-AAC357ABADAC}"/>
              </a:ext>
            </a:extLst>
          </p:cNvPr>
          <p:cNvSpPr>
            <a:spLocks noGrp="1"/>
          </p:cNvSpPr>
          <p:nvPr>
            <p:ph type="ctrTitle" hasCustomPrompt="1"/>
          </p:nvPr>
        </p:nvSpPr>
        <p:spPr>
          <a:xfrm>
            <a:off x="1475033" y="1844311"/>
            <a:ext cx="9144000" cy="2387600"/>
          </a:xfrm>
          <a:prstGeom prst="rect">
            <a:avLst/>
          </a:prstGeom>
        </p:spPr>
        <p:txBody>
          <a:bodyPr anchor="ctr">
            <a:normAutofit/>
          </a:bodyPr>
          <a:lstStyle>
            <a:lvl1pPr algn="ctr">
              <a:defRPr sz="4000">
                <a:solidFill>
                  <a:schemeClr val="bg1"/>
                </a:solidFill>
                <a:latin typeface="Arial Black" panose="020B0A04020102020204" pitchFamily="34" charset="0"/>
              </a:defRPr>
            </a:lvl1pPr>
          </a:lstStyle>
          <a:p>
            <a:r>
              <a:rPr lang="cs-CZ"/>
              <a:t>Tematický předěl</a:t>
            </a:r>
          </a:p>
        </p:txBody>
      </p:sp>
      <p:sp>
        <p:nvSpPr>
          <p:cNvPr id="3" name="Freeform: Shape 2">
            <a:extLst>
              <a:ext uri="{FF2B5EF4-FFF2-40B4-BE49-F238E27FC236}">
                <a16:creationId xmlns:a16="http://schemas.microsoft.com/office/drawing/2014/main" id="{C6CCFD97-8532-48C4-B960-BB6C7BEEB0F2}"/>
              </a:ext>
            </a:extLst>
          </p:cNvPr>
          <p:cNvSpPr/>
          <p:nvPr userDrawn="1"/>
        </p:nvSpPr>
        <p:spPr>
          <a:xfrm>
            <a:off x="-6350" y="4724399"/>
            <a:ext cx="1600200" cy="901699"/>
          </a:xfrm>
          <a:custGeom>
            <a:avLst/>
            <a:gdLst>
              <a:gd name="connsiteX0" fmla="*/ 0 w 1600200"/>
              <a:gd name="connsiteY0" fmla="*/ 0 h 850900"/>
              <a:gd name="connsiteX1" fmla="*/ 1600200 w 1600200"/>
              <a:gd name="connsiteY1" fmla="*/ 6350 h 850900"/>
              <a:gd name="connsiteX2" fmla="*/ 0 w 1600200"/>
              <a:gd name="connsiteY2" fmla="*/ 850900 h 850900"/>
              <a:gd name="connsiteX3" fmla="*/ 0 w 1600200"/>
              <a:gd name="connsiteY3" fmla="*/ 0 h 850900"/>
            </a:gdLst>
            <a:ahLst/>
            <a:cxnLst>
              <a:cxn ang="0">
                <a:pos x="connsiteX0" y="connsiteY0"/>
              </a:cxn>
              <a:cxn ang="0">
                <a:pos x="connsiteX1" y="connsiteY1"/>
              </a:cxn>
              <a:cxn ang="0">
                <a:pos x="connsiteX2" y="connsiteY2"/>
              </a:cxn>
              <a:cxn ang="0">
                <a:pos x="connsiteX3" y="connsiteY3"/>
              </a:cxn>
            </a:cxnLst>
            <a:rect l="l" t="t" r="r" b="b"/>
            <a:pathLst>
              <a:path w="1600200" h="850900">
                <a:moveTo>
                  <a:pt x="0" y="0"/>
                </a:moveTo>
                <a:lnTo>
                  <a:pt x="1600200" y="6350"/>
                </a:lnTo>
                <a:lnTo>
                  <a:pt x="0" y="850900"/>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E98727EB-A911-4A39-A270-88F3BC402452}"/>
              </a:ext>
            </a:extLst>
          </p:cNvPr>
          <p:cNvSpPr/>
          <p:nvPr userDrawn="1"/>
        </p:nvSpPr>
        <p:spPr>
          <a:xfrm>
            <a:off x="-28696" y="5607050"/>
            <a:ext cx="1776533" cy="1262062"/>
          </a:xfrm>
          <a:custGeom>
            <a:avLst/>
            <a:gdLst>
              <a:gd name="connsiteX0" fmla="*/ 6350 w 1720850"/>
              <a:gd name="connsiteY0" fmla="*/ 0 h 1231900"/>
              <a:gd name="connsiteX1" fmla="*/ 1720850 w 1720850"/>
              <a:gd name="connsiteY1" fmla="*/ 1219200 h 1231900"/>
              <a:gd name="connsiteX2" fmla="*/ 0 w 1720850"/>
              <a:gd name="connsiteY2" fmla="*/ 1231900 h 1231900"/>
              <a:gd name="connsiteX3" fmla="*/ 6350 w 1720850"/>
              <a:gd name="connsiteY3" fmla="*/ 0 h 1231900"/>
              <a:gd name="connsiteX0" fmla="*/ 6350 w 1754188"/>
              <a:gd name="connsiteY0" fmla="*/ 0 h 1243012"/>
              <a:gd name="connsiteX1" fmla="*/ 1754188 w 1754188"/>
              <a:gd name="connsiteY1" fmla="*/ 1243012 h 1243012"/>
              <a:gd name="connsiteX2" fmla="*/ 0 w 1754188"/>
              <a:gd name="connsiteY2" fmla="*/ 1231900 h 1243012"/>
              <a:gd name="connsiteX3" fmla="*/ 6350 w 1754188"/>
              <a:gd name="connsiteY3" fmla="*/ 0 h 1243012"/>
              <a:gd name="connsiteX0" fmla="*/ 120 w 1776533"/>
              <a:gd name="connsiteY0" fmla="*/ 0 h 1262062"/>
              <a:gd name="connsiteX1" fmla="*/ 1776533 w 1776533"/>
              <a:gd name="connsiteY1" fmla="*/ 1262062 h 1262062"/>
              <a:gd name="connsiteX2" fmla="*/ 22345 w 1776533"/>
              <a:gd name="connsiteY2" fmla="*/ 1250950 h 1262062"/>
              <a:gd name="connsiteX3" fmla="*/ 120 w 1776533"/>
              <a:gd name="connsiteY3" fmla="*/ 0 h 1262062"/>
            </a:gdLst>
            <a:ahLst/>
            <a:cxnLst>
              <a:cxn ang="0">
                <a:pos x="connsiteX0" y="connsiteY0"/>
              </a:cxn>
              <a:cxn ang="0">
                <a:pos x="connsiteX1" y="connsiteY1"/>
              </a:cxn>
              <a:cxn ang="0">
                <a:pos x="connsiteX2" y="connsiteY2"/>
              </a:cxn>
              <a:cxn ang="0">
                <a:pos x="connsiteX3" y="connsiteY3"/>
              </a:cxn>
            </a:cxnLst>
            <a:rect l="l" t="t" r="r" b="b"/>
            <a:pathLst>
              <a:path w="1776533" h="1262062">
                <a:moveTo>
                  <a:pt x="120" y="0"/>
                </a:moveTo>
                <a:lnTo>
                  <a:pt x="1776533" y="1262062"/>
                </a:lnTo>
                <a:lnTo>
                  <a:pt x="22345" y="1250950"/>
                </a:lnTo>
                <a:cubicBezTo>
                  <a:pt x="24462" y="840317"/>
                  <a:pt x="-1997" y="410633"/>
                  <a:pt x="120"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4E9BF8A1-1D5A-43D7-BD2C-4B25409777B9}"/>
              </a:ext>
            </a:extLst>
          </p:cNvPr>
          <p:cNvSpPr/>
          <p:nvPr userDrawn="1"/>
        </p:nvSpPr>
        <p:spPr>
          <a:xfrm>
            <a:off x="-6350" y="4724400"/>
            <a:ext cx="1720850" cy="2133600"/>
          </a:xfrm>
          <a:custGeom>
            <a:avLst/>
            <a:gdLst>
              <a:gd name="connsiteX0" fmla="*/ 1593850 w 1720850"/>
              <a:gd name="connsiteY0" fmla="*/ 0 h 2133600"/>
              <a:gd name="connsiteX1" fmla="*/ 1720850 w 1720850"/>
              <a:gd name="connsiteY1" fmla="*/ 2133600 h 2133600"/>
              <a:gd name="connsiteX2" fmla="*/ 0 w 1720850"/>
              <a:gd name="connsiteY2" fmla="*/ 908050 h 2133600"/>
              <a:gd name="connsiteX3" fmla="*/ 0 w 1720850"/>
              <a:gd name="connsiteY3" fmla="*/ 857250 h 2133600"/>
              <a:gd name="connsiteX4" fmla="*/ 1593850 w 172085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850" h="2133600">
                <a:moveTo>
                  <a:pt x="1593850" y="0"/>
                </a:moveTo>
                <a:lnTo>
                  <a:pt x="1720850" y="2133600"/>
                </a:lnTo>
                <a:lnTo>
                  <a:pt x="0" y="908050"/>
                </a:lnTo>
                <a:lnTo>
                  <a:pt x="0" y="857250"/>
                </a:lnTo>
                <a:lnTo>
                  <a:pt x="1593850" y="0"/>
                </a:lnTo>
                <a:close/>
              </a:path>
            </a:pathLst>
          </a:custGeom>
          <a:solidFill>
            <a:srgbClr val="7AC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C40491EC-DCC9-455C-82E3-5EAA611AB811}"/>
              </a:ext>
            </a:extLst>
          </p:cNvPr>
          <p:cNvSpPr/>
          <p:nvPr userDrawn="1"/>
        </p:nvSpPr>
        <p:spPr>
          <a:xfrm>
            <a:off x="1584324" y="4724399"/>
            <a:ext cx="2254250" cy="2170114"/>
          </a:xfrm>
          <a:custGeom>
            <a:avLst/>
            <a:gdLst>
              <a:gd name="connsiteX0" fmla="*/ 0 w 2228850"/>
              <a:gd name="connsiteY0" fmla="*/ 0 h 2139950"/>
              <a:gd name="connsiteX1" fmla="*/ 139700 w 2228850"/>
              <a:gd name="connsiteY1" fmla="*/ 2139950 h 2139950"/>
              <a:gd name="connsiteX2" fmla="*/ 2228850 w 2228850"/>
              <a:gd name="connsiteY2" fmla="*/ 520700 h 2139950"/>
              <a:gd name="connsiteX3" fmla="*/ 0 w 2228850"/>
              <a:gd name="connsiteY3" fmla="*/ 0 h 2139950"/>
              <a:gd name="connsiteX0" fmla="*/ 0 w 2253893"/>
              <a:gd name="connsiteY0" fmla="*/ 0 h 2139950"/>
              <a:gd name="connsiteX1" fmla="*/ 139700 w 2253893"/>
              <a:gd name="connsiteY1" fmla="*/ 2139950 h 2139950"/>
              <a:gd name="connsiteX2" fmla="*/ 2253893 w 2253893"/>
              <a:gd name="connsiteY2" fmla="*/ 501984 h 2139950"/>
              <a:gd name="connsiteX3" fmla="*/ 0 w 2253893"/>
              <a:gd name="connsiteY3" fmla="*/ 0 h 2139950"/>
              <a:gd name="connsiteX0" fmla="*/ 0 w 2253893"/>
              <a:gd name="connsiteY0" fmla="*/ 0 h 2125954"/>
              <a:gd name="connsiteX1" fmla="*/ 125414 w 2253893"/>
              <a:gd name="connsiteY1" fmla="*/ 2125954 h 2125954"/>
              <a:gd name="connsiteX2" fmla="*/ 2253893 w 2253893"/>
              <a:gd name="connsiteY2" fmla="*/ 501984 h 2125954"/>
              <a:gd name="connsiteX3" fmla="*/ 0 w 2253893"/>
              <a:gd name="connsiteY3" fmla="*/ 0 h 2125954"/>
            </a:gdLst>
            <a:ahLst/>
            <a:cxnLst>
              <a:cxn ang="0">
                <a:pos x="connsiteX0" y="connsiteY0"/>
              </a:cxn>
              <a:cxn ang="0">
                <a:pos x="connsiteX1" y="connsiteY1"/>
              </a:cxn>
              <a:cxn ang="0">
                <a:pos x="connsiteX2" y="connsiteY2"/>
              </a:cxn>
              <a:cxn ang="0">
                <a:pos x="connsiteX3" y="connsiteY3"/>
              </a:cxn>
            </a:cxnLst>
            <a:rect l="l" t="t" r="r" b="b"/>
            <a:pathLst>
              <a:path w="2253893" h="2125954">
                <a:moveTo>
                  <a:pt x="0" y="0"/>
                </a:moveTo>
                <a:lnTo>
                  <a:pt x="125414" y="2125954"/>
                </a:lnTo>
                <a:lnTo>
                  <a:pt x="2253893" y="50198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CF904EB-A2F5-452C-8D60-C40A183185FB}"/>
              </a:ext>
            </a:extLst>
          </p:cNvPr>
          <p:cNvSpPr/>
          <p:nvPr userDrawn="1"/>
        </p:nvSpPr>
        <p:spPr>
          <a:xfrm>
            <a:off x="1589387" y="4724701"/>
            <a:ext cx="2316559" cy="522287"/>
          </a:xfrm>
          <a:custGeom>
            <a:avLst/>
            <a:gdLst>
              <a:gd name="connsiteX0" fmla="*/ 2235200 w 2317750"/>
              <a:gd name="connsiteY0" fmla="*/ 517525 h 517525"/>
              <a:gd name="connsiteX1" fmla="*/ 2317750 w 2317750"/>
              <a:gd name="connsiteY1" fmla="*/ 0 h 517525"/>
              <a:gd name="connsiteX2" fmla="*/ 0 w 2317750"/>
              <a:gd name="connsiteY2" fmla="*/ 0 h 517525"/>
              <a:gd name="connsiteX3" fmla="*/ 2235200 w 2317750"/>
              <a:gd name="connsiteY3" fmla="*/ 517525 h 517525"/>
              <a:gd name="connsiteX0" fmla="*/ 2235200 w 2316559"/>
              <a:gd name="connsiteY0" fmla="*/ 522287 h 522287"/>
              <a:gd name="connsiteX1" fmla="*/ 2316559 w 2316559"/>
              <a:gd name="connsiteY1" fmla="*/ 0 h 522287"/>
              <a:gd name="connsiteX2" fmla="*/ 0 w 2316559"/>
              <a:gd name="connsiteY2" fmla="*/ 4762 h 522287"/>
              <a:gd name="connsiteX3" fmla="*/ 2235200 w 2316559"/>
              <a:gd name="connsiteY3" fmla="*/ 522287 h 522287"/>
            </a:gdLst>
            <a:ahLst/>
            <a:cxnLst>
              <a:cxn ang="0">
                <a:pos x="connsiteX0" y="connsiteY0"/>
              </a:cxn>
              <a:cxn ang="0">
                <a:pos x="connsiteX1" y="connsiteY1"/>
              </a:cxn>
              <a:cxn ang="0">
                <a:pos x="connsiteX2" y="connsiteY2"/>
              </a:cxn>
              <a:cxn ang="0">
                <a:pos x="connsiteX3" y="connsiteY3"/>
              </a:cxn>
            </a:cxnLst>
            <a:rect l="l" t="t" r="r" b="b"/>
            <a:pathLst>
              <a:path w="2316559" h="522287">
                <a:moveTo>
                  <a:pt x="2235200" y="522287"/>
                </a:moveTo>
                <a:lnTo>
                  <a:pt x="2316559" y="0"/>
                </a:lnTo>
                <a:lnTo>
                  <a:pt x="0" y="4762"/>
                </a:lnTo>
                <a:lnTo>
                  <a:pt x="2235200" y="522287"/>
                </a:lnTo>
                <a:close/>
              </a:path>
            </a:pathLst>
          </a:custGeom>
          <a:solidFill>
            <a:srgbClr val="7DC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EECC4A75-79E6-49FD-B1F9-71A899AA4921}"/>
              </a:ext>
            </a:extLst>
          </p:cNvPr>
          <p:cNvSpPr/>
          <p:nvPr userDrawn="1"/>
        </p:nvSpPr>
        <p:spPr>
          <a:xfrm>
            <a:off x="1747520" y="5241925"/>
            <a:ext cx="2911475" cy="1622425"/>
          </a:xfrm>
          <a:custGeom>
            <a:avLst/>
            <a:gdLst>
              <a:gd name="connsiteX0" fmla="*/ 2073275 w 2911475"/>
              <a:gd name="connsiteY0" fmla="*/ 0 h 1622425"/>
              <a:gd name="connsiteX1" fmla="*/ 2911475 w 2911475"/>
              <a:gd name="connsiteY1" fmla="*/ 1616075 h 1622425"/>
              <a:gd name="connsiteX2" fmla="*/ 0 w 2911475"/>
              <a:gd name="connsiteY2" fmla="*/ 1622425 h 1622425"/>
              <a:gd name="connsiteX3" fmla="*/ 2073275 w 2911475"/>
              <a:gd name="connsiteY3" fmla="*/ 0 h 1622425"/>
            </a:gdLst>
            <a:ahLst/>
            <a:cxnLst>
              <a:cxn ang="0">
                <a:pos x="connsiteX0" y="connsiteY0"/>
              </a:cxn>
              <a:cxn ang="0">
                <a:pos x="connsiteX1" y="connsiteY1"/>
              </a:cxn>
              <a:cxn ang="0">
                <a:pos x="connsiteX2" y="connsiteY2"/>
              </a:cxn>
              <a:cxn ang="0">
                <a:pos x="connsiteX3" y="connsiteY3"/>
              </a:cxn>
            </a:cxnLst>
            <a:rect l="l" t="t" r="r" b="b"/>
            <a:pathLst>
              <a:path w="2911475" h="1622425">
                <a:moveTo>
                  <a:pt x="2073275" y="0"/>
                </a:moveTo>
                <a:lnTo>
                  <a:pt x="2911475" y="1616075"/>
                </a:lnTo>
                <a:lnTo>
                  <a:pt x="0" y="1622425"/>
                </a:lnTo>
                <a:lnTo>
                  <a:pt x="2073275" y="0"/>
                </a:lnTo>
                <a:close/>
              </a:path>
            </a:pathLst>
          </a:custGeom>
          <a:solidFill>
            <a:srgbClr val="7AC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4EC55AB-D4B7-4372-A1B7-6ABBA3EF2E6F}"/>
              </a:ext>
            </a:extLst>
          </p:cNvPr>
          <p:cNvSpPr/>
          <p:nvPr userDrawn="1"/>
        </p:nvSpPr>
        <p:spPr>
          <a:xfrm>
            <a:off x="7213600" y="4724400"/>
            <a:ext cx="2419350" cy="2148681"/>
          </a:xfrm>
          <a:custGeom>
            <a:avLst/>
            <a:gdLst>
              <a:gd name="connsiteX0" fmla="*/ 0 w 2419350"/>
              <a:gd name="connsiteY0" fmla="*/ 0 h 2136775"/>
              <a:gd name="connsiteX1" fmla="*/ 854075 w 2419350"/>
              <a:gd name="connsiteY1" fmla="*/ 2136775 h 2136775"/>
              <a:gd name="connsiteX2" fmla="*/ 2419350 w 2419350"/>
              <a:gd name="connsiteY2" fmla="*/ 339725 h 2136775"/>
              <a:gd name="connsiteX3" fmla="*/ 0 w 2419350"/>
              <a:gd name="connsiteY3" fmla="*/ 0 h 2136775"/>
              <a:gd name="connsiteX0" fmla="*/ 0 w 2419350"/>
              <a:gd name="connsiteY0" fmla="*/ 0 h 2148681"/>
              <a:gd name="connsiteX1" fmla="*/ 854075 w 2419350"/>
              <a:gd name="connsiteY1" fmla="*/ 2148681 h 2148681"/>
              <a:gd name="connsiteX2" fmla="*/ 2419350 w 2419350"/>
              <a:gd name="connsiteY2" fmla="*/ 339725 h 2148681"/>
              <a:gd name="connsiteX3" fmla="*/ 0 w 2419350"/>
              <a:gd name="connsiteY3" fmla="*/ 0 h 2148681"/>
            </a:gdLst>
            <a:ahLst/>
            <a:cxnLst>
              <a:cxn ang="0">
                <a:pos x="connsiteX0" y="connsiteY0"/>
              </a:cxn>
              <a:cxn ang="0">
                <a:pos x="connsiteX1" y="connsiteY1"/>
              </a:cxn>
              <a:cxn ang="0">
                <a:pos x="connsiteX2" y="connsiteY2"/>
              </a:cxn>
              <a:cxn ang="0">
                <a:pos x="connsiteX3" y="connsiteY3"/>
              </a:cxn>
            </a:cxnLst>
            <a:rect l="l" t="t" r="r" b="b"/>
            <a:pathLst>
              <a:path w="2419350" h="2148681">
                <a:moveTo>
                  <a:pt x="0" y="0"/>
                </a:moveTo>
                <a:lnTo>
                  <a:pt x="854075" y="2148681"/>
                </a:lnTo>
                <a:lnTo>
                  <a:pt x="2419350" y="339725"/>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9BB9C92-13A2-4D9C-9878-239425BB1BB3}"/>
              </a:ext>
            </a:extLst>
          </p:cNvPr>
          <p:cNvSpPr/>
          <p:nvPr userDrawn="1"/>
        </p:nvSpPr>
        <p:spPr>
          <a:xfrm>
            <a:off x="7210425" y="4724400"/>
            <a:ext cx="2425700" cy="339725"/>
          </a:xfrm>
          <a:custGeom>
            <a:avLst/>
            <a:gdLst>
              <a:gd name="connsiteX0" fmla="*/ 2181225 w 2419350"/>
              <a:gd name="connsiteY0" fmla="*/ 0 h 336550"/>
              <a:gd name="connsiteX1" fmla="*/ 2419350 w 2419350"/>
              <a:gd name="connsiteY1" fmla="*/ 336550 h 336550"/>
              <a:gd name="connsiteX2" fmla="*/ 0 w 2419350"/>
              <a:gd name="connsiteY2" fmla="*/ 0 h 336550"/>
              <a:gd name="connsiteX3" fmla="*/ 2181225 w 2419350"/>
              <a:gd name="connsiteY3" fmla="*/ 0 h 336550"/>
              <a:gd name="connsiteX0" fmla="*/ 2181225 w 2425700"/>
              <a:gd name="connsiteY0" fmla="*/ 0 h 339725"/>
              <a:gd name="connsiteX1" fmla="*/ 2425700 w 2425700"/>
              <a:gd name="connsiteY1" fmla="*/ 339725 h 339725"/>
              <a:gd name="connsiteX2" fmla="*/ 0 w 2425700"/>
              <a:gd name="connsiteY2" fmla="*/ 0 h 339725"/>
              <a:gd name="connsiteX3" fmla="*/ 2181225 w 2425700"/>
              <a:gd name="connsiteY3" fmla="*/ 0 h 339725"/>
            </a:gdLst>
            <a:ahLst/>
            <a:cxnLst>
              <a:cxn ang="0">
                <a:pos x="connsiteX0" y="connsiteY0"/>
              </a:cxn>
              <a:cxn ang="0">
                <a:pos x="connsiteX1" y="connsiteY1"/>
              </a:cxn>
              <a:cxn ang="0">
                <a:pos x="connsiteX2" y="connsiteY2"/>
              </a:cxn>
              <a:cxn ang="0">
                <a:pos x="connsiteX3" y="connsiteY3"/>
              </a:cxn>
            </a:cxnLst>
            <a:rect l="l" t="t" r="r" b="b"/>
            <a:pathLst>
              <a:path w="2425700" h="339725">
                <a:moveTo>
                  <a:pt x="2181225" y="0"/>
                </a:moveTo>
                <a:lnTo>
                  <a:pt x="2425700" y="339725"/>
                </a:lnTo>
                <a:lnTo>
                  <a:pt x="0" y="0"/>
                </a:lnTo>
                <a:lnTo>
                  <a:pt x="2181225"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95288B-FE4F-42DE-8F24-56CD28F03C75}"/>
              </a:ext>
            </a:extLst>
          </p:cNvPr>
          <p:cNvSpPr/>
          <p:nvPr userDrawn="1"/>
        </p:nvSpPr>
        <p:spPr>
          <a:xfrm>
            <a:off x="9390857" y="4722094"/>
            <a:ext cx="718344" cy="352650"/>
          </a:xfrm>
          <a:custGeom>
            <a:avLst/>
            <a:gdLst>
              <a:gd name="connsiteX0" fmla="*/ 720725 w 720725"/>
              <a:gd name="connsiteY0" fmla="*/ 3175 h 342900"/>
              <a:gd name="connsiteX1" fmla="*/ 241300 w 720725"/>
              <a:gd name="connsiteY1" fmla="*/ 342900 h 342900"/>
              <a:gd name="connsiteX2" fmla="*/ 0 w 720725"/>
              <a:gd name="connsiteY2" fmla="*/ 0 h 342900"/>
              <a:gd name="connsiteX3" fmla="*/ 720725 w 720725"/>
              <a:gd name="connsiteY3" fmla="*/ 3175 h 342900"/>
              <a:gd name="connsiteX0" fmla="*/ 723107 w 723107"/>
              <a:gd name="connsiteY0" fmla="*/ 3175 h 342900"/>
              <a:gd name="connsiteX1" fmla="*/ 241300 w 723107"/>
              <a:gd name="connsiteY1" fmla="*/ 342900 h 342900"/>
              <a:gd name="connsiteX2" fmla="*/ 0 w 723107"/>
              <a:gd name="connsiteY2" fmla="*/ 0 h 342900"/>
              <a:gd name="connsiteX3" fmla="*/ 723107 w 723107"/>
              <a:gd name="connsiteY3" fmla="*/ 3175 h 342900"/>
              <a:gd name="connsiteX0" fmla="*/ 715963 w 715963"/>
              <a:gd name="connsiteY0" fmla="*/ 0 h 344376"/>
              <a:gd name="connsiteX1" fmla="*/ 241300 w 715963"/>
              <a:gd name="connsiteY1" fmla="*/ 344376 h 344376"/>
              <a:gd name="connsiteX2" fmla="*/ 0 w 715963"/>
              <a:gd name="connsiteY2" fmla="*/ 1476 h 344376"/>
              <a:gd name="connsiteX3" fmla="*/ 715963 w 715963"/>
              <a:gd name="connsiteY3" fmla="*/ 0 h 344376"/>
              <a:gd name="connsiteX0" fmla="*/ 718344 w 718344"/>
              <a:gd name="connsiteY0" fmla="*/ 0 h 344376"/>
              <a:gd name="connsiteX1" fmla="*/ 241300 w 718344"/>
              <a:gd name="connsiteY1" fmla="*/ 344376 h 344376"/>
              <a:gd name="connsiteX2" fmla="*/ 0 w 718344"/>
              <a:gd name="connsiteY2" fmla="*/ 1476 h 344376"/>
              <a:gd name="connsiteX3" fmla="*/ 718344 w 718344"/>
              <a:gd name="connsiteY3" fmla="*/ 0 h 344376"/>
            </a:gdLst>
            <a:ahLst/>
            <a:cxnLst>
              <a:cxn ang="0">
                <a:pos x="connsiteX0" y="connsiteY0"/>
              </a:cxn>
              <a:cxn ang="0">
                <a:pos x="connsiteX1" y="connsiteY1"/>
              </a:cxn>
              <a:cxn ang="0">
                <a:pos x="connsiteX2" y="connsiteY2"/>
              </a:cxn>
              <a:cxn ang="0">
                <a:pos x="connsiteX3" y="connsiteY3"/>
              </a:cxn>
            </a:cxnLst>
            <a:rect l="l" t="t" r="r" b="b"/>
            <a:pathLst>
              <a:path w="718344" h="344376">
                <a:moveTo>
                  <a:pt x="718344" y="0"/>
                </a:moveTo>
                <a:lnTo>
                  <a:pt x="241300" y="344376"/>
                </a:lnTo>
                <a:lnTo>
                  <a:pt x="0" y="1476"/>
                </a:lnTo>
                <a:lnTo>
                  <a:pt x="718344" y="0"/>
                </a:lnTo>
                <a:close/>
              </a:path>
            </a:pathLst>
          </a:custGeom>
          <a:solidFill>
            <a:srgbClr val="7DC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E75EF37B-E981-4FB7-8FB8-5708F8DCA1D0}"/>
              </a:ext>
            </a:extLst>
          </p:cNvPr>
          <p:cNvSpPr/>
          <p:nvPr userDrawn="1"/>
        </p:nvSpPr>
        <p:spPr>
          <a:xfrm>
            <a:off x="8054182" y="5060951"/>
            <a:ext cx="2745581" cy="1816894"/>
          </a:xfrm>
          <a:custGeom>
            <a:avLst/>
            <a:gdLst>
              <a:gd name="connsiteX0" fmla="*/ 2724150 w 2724150"/>
              <a:gd name="connsiteY0" fmla="*/ 822325 h 1800225"/>
              <a:gd name="connsiteX1" fmla="*/ 0 w 2724150"/>
              <a:gd name="connsiteY1" fmla="*/ 1800225 h 1800225"/>
              <a:gd name="connsiteX2" fmla="*/ 1558925 w 2724150"/>
              <a:gd name="connsiteY2" fmla="*/ 0 h 1800225"/>
              <a:gd name="connsiteX3" fmla="*/ 2724150 w 2724150"/>
              <a:gd name="connsiteY3" fmla="*/ 822325 h 1800225"/>
              <a:gd name="connsiteX0" fmla="*/ 2736056 w 2736056"/>
              <a:gd name="connsiteY0" fmla="*/ 822325 h 1812131"/>
              <a:gd name="connsiteX1" fmla="*/ 0 w 2736056"/>
              <a:gd name="connsiteY1" fmla="*/ 1812131 h 1812131"/>
              <a:gd name="connsiteX2" fmla="*/ 1570831 w 2736056"/>
              <a:gd name="connsiteY2" fmla="*/ 0 h 1812131"/>
              <a:gd name="connsiteX3" fmla="*/ 2736056 w 2736056"/>
              <a:gd name="connsiteY3" fmla="*/ 822325 h 1812131"/>
              <a:gd name="connsiteX0" fmla="*/ 2736056 w 2736056"/>
              <a:gd name="connsiteY0" fmla="*/ 822325 h 1812131"/>
              <a:gd name="connsiteX1" fmla="*/ 0 w 2736056"/>
              <a:gd name="connsiteY1" fmla="*/ 1812131 h 1812131"/>
              <a:gd name="connsiteX2" fmla="*/ 1570831 w 2736056"/>
              <a:gd name="connsiteY2" fmla="*/ 0 h 1812131"/>
              <a:gd name="connsiteX3" fmla="*/ 2736056 w 2736056"/>
              <a:gd name="connsiteY3" fmla="*/ 822325 h 1812131"/>
              <a:gd name="connsiteX0" fmla="*/ 2740818 w 2740818"/>
              <a:gd name="connsiteY0" fmla="*/ 822325 h 1816894"/>
              <a:gd name="connsiteX1" fmla="*/ 0 w 2740818"/>
              <a:gd name="connsiteY1" fmla="*/ 1816894 h 1816894"/>
              <a:gd name="connsiteX2" fmla="*/ 1575593 w 2740818"/>
              <a:gd name="connsiteY2" fmla="*/ 0 h 1816894"/>
              <a:gd name="connsiteX3" fmla="*/ 2740818 w 2740818"/>
              <a:gd name="connsiteY3" fmla="*/ 822325 h 1816894"/>
              <a:gd name="connsiteX0" fmla="*/ 2745581 w 2745581"/>
              <a:gd name="connsiteY0" fmla="*/ 822325 h 1816894"/>
              <a:gd name="connsiteX1" fmla="*/ 0 w 2745581"/>
              <a:gd name="connsiteY1" fmla="*/ 1816894 h 1816894"/>
              <a:gd name="connsiteX2" fmla="*/ 1575593 w 2745581"/>
              <a:gd name="connsiteY2" fmla="*/ 0 h 1816894"/>
              <a:gd name="connsiteX3" fmla="*/ 2745581 w 2745581"/>
              <a:gd name="connsiteY3" fmla="*/ 822325 h 1816894"/>
            </a:gdLst>
            <a:ahLst/>
            <a:cxnLst>
              <a:cxn ang="0">
                <a:pos x="connsiteX0" y="connsiteY0"/>
              </a:cxn>
              <a:cxn ang="0">
                <a:pos x="connsiteX1" y="connsiteY1"/>
              </a:cxn>
              <a:cxn ang="0">
                <a:pos x="connsiteX2" y="connsiteY2"/>
              </a:cxn>
              <a:cxn ang="0">
                <a:pos x="connsiteX3" y="connsiteY3"/>
              </a:cxn>
            </a:cxnLst>
            <a:rect l="l" t="t" r="r" b="b"/>
            <a:pathLst>
              <a:path w="2745581" h="1816894">
                <a:moveTo>
                  <a:pt x="2745581" y="822325"/>
                </a:moveTo>
                <a:lnTo>
                  <a:pt x="0" y="1816894"/>
                </a:lnTo>
                <a:lnTo>
                  <a:pt x="1575593" y="0"/>
                </a:lnTo>
                <a:lnTo>
                  <a:pt x="2745581" y="822325"/>
                </a:lnTo>
                <a:close/>
              </a:path>
            </a:pathLst>
          </a:custGeom>
          <a:solidFill>
            <a:srgbClr val="7AC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0FD2F4C7-62D7-47C4-AEF8-E3B2545F5086}"/>
              </a:ext>
            </a:extLst>
          </p:cNvPr>
          <p:cNvSpPr/>
          <p:nvPr userDrawn="1"/>
        </p:nvSpPr>
        <p:spPr>
          <a:xfrm>
            <a:off x="8070850" y="5883275"/>
            <a:ext cx="2720975" cy="981075"/>
          </a:xfrm>
          <a:custGeom>
            <a:avLst/>
            <a:gdLst>
              <a:gd name="connsiteX0" fmla="*/ 2720975 w 2720975"/>
              <a:gd name="connsiteY0" fmla="*/ 0 h 981075"/>
              <a:gd name="connsiteX1" fmla="*/ 2143125 w 2720975"/>
              <a:gd name="connsiteY1" fmla="*/ 977900 h 981075"/>
              <a:gd name="connsiteX2" fmla="*/ 0 w 2720975"/>
              <a:gd name="connsiteY2" fmla="*/ 981075 h 981075"/>
              <a:gd name="connsiteX3" fmla="*/ 2720975 w 2720975"/>
              <a:gd name="connsiteY3" fmla="*/ 0 h 981075"/>
            </a:gdLst>
            <a:ahLst/>
            <a:cxnLst>
              <a:cxn ang="0">
                <a:pos x="connsiteX0" y="connsiteY0"/>
              </a:cxn>
              <a:cxn ang="0">
                <a:pos x="connsiteX1" y="connsiteY1"/>
              </a:cxn>
              <a:cxn ang="0">
                <a:pos x="connsiteX2" y="connsiteY2"/>
              </a:cxn>
              <a:cxn ang="0">
                <a:pos x="connsiteX3" y="connsiteY3"/>
              </a:cxn>
            </a:cxnLst>
            <a:rect l="l" t="t" r="r" b="b"/>
            <a:pathLst>
              <a:path w="2720975" h="981075">
                <a:moveTo>
                  <a:pt x="2720975" y="0"/>
                </a:moveTo>
                <a:lnTo>
                  <a:pt x="2143125" y="977900"/>
                </a:lnTo>
                <a:lnTo>
                  <a:pt x="0" y="981075"/>
                </a:lnTo>
                <a:lnTo>
                  <a:pt x="2720975"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C38E9E9A-0311-4810-B363-792317FF6CC7}"/>
              </a:ext>
            </a:extLst>
          </p:cNvPr>
          <p:cNvSpPr/>
          <p:nvPr userDrawn="1"/>
        </p:nvSpPr>
        <p:spPr>
          <a:xfrm>
            <a:off x="10217150" y="5880100"/>
            <a:ext cx="1981200" cy="984250"/>
          </a:xfrm>
          <a:custGeom>
            <a:avLst/>
            <a:gdLst>
              <a:gd name="connsiteX0" fmla="*/ 1971675 w 1981200"/>
              <a:gd name="connsiteY0" fmla="*/ 933450 h 984250"/>
              <a:gd name="connsiteX1" fmla="*/ 1981200 w 1981200"/>
              <a:gd name="connsiteY1" fmla="*/ 984250 h 984250"/>
              <a:gd name="connsiteX2" fmla="*/ 0 w 1981200"/>
              <a:gd name="connsiteY2" fmla="*/ 981075 h 984250"/>
              <a:gd name="connsiteX3" fmla="*/ 574675 w 1981200"/>
              <a:gd name="connsiteY3" fmla="*/ 0 h 984250"/>
              <a:gd name="connsiteX4" fmla="*/ 1971675 w 1981200"/>
              <a:gd name="connsiteY4" fmla="*/ 933450 h 98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984250">
                <a:moveTo>
                  <a:pt x="1971675" y="933450"/>
                </a:moveTo>
                <a:lnTo>
                  <a:pt x="1981200" y="984250"/>
                </a:lnTo>
                <a:lnTo>
                  <a:pt x="0" y="981075"/>
                </a:lnTo>
                <a:lnTo>
                  <a:pt x="574675" y="0"/>
                </a:lnTo>
                <a:lnTo>
                  <a:pt x="1971675" y="9334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D35C1005-4129-401B-920D-DE8F250381C9}"/>
              </a:ext>
            </a:extLst>
          </p:cNvPr>
          <p:cNvSpPr/>
          <p:nvPr userDrawn="1"/>
        </p:nvSpPr>
        <p:spPr>
          <a:xfrm>
            <a:off x="12134850" y="4724400"/>
            <a:ext cx="66675" cy="73025"/>
          </a:xfrm>
          <a:custGeom>
            <a:avLst/>
            <a:gdLst>
              <a:gd name="connsiteX0" fmla="*/ 0 w 66675"/>
              <a:gd name="connsiteY0" fmla="*/ 0 h 73025"/>
              <a:gd name="connsiteX1" fmla="*/ 63500 w 66675"/>
              <a:gd name="connsiteY1" fmla="*/ 73025 h 73025"/>
              <a:gd name="connsiteX2" fmla="*/ 66675 w 66675"/>
              <a:gd name="connsiteY2" fmla="*/ 0 h 73025"/>
              <a:gd name="connsiteX3" fmla="*/ 0 w 66675"/>
              <a:gd name="connsiteY3" fmla="*/ 0 h 73025"/>
            </a:gdLst>
            <a:ahLst/>
            <a:cxnLst>
              <a:cxn ang="0">
                <a:pos x="connsiteX0" y="connsiteY0"/>
              </a:cxn>
              <a:cxn ang="0">
                <a:pos x="connsiteX1" y="connsiteY1"/>
              </a:cxn>
              <a:cxn ang="0">
                <a:pos x="connsiteX2" y="connsiteY2"/>
              </a:cxn>
              <a:cxn ang="0">
                <a:pos x="connsiteX3" y="connsiteY3"/>
              </a:cxn>
            </a:cxnLst>
            <a:rect l="l" t="t" r="r" b="b"/>
            <a:pathLst>
              <a:path w="66675" h="73025">
                <a:moveTo>
                  <a:pt x="0" y="0"/>
                </a:moveTo>
                <a:lnTo>
                  <a:pt x="63500" y="73025"/>
                </a:lnTo>
                <a:lnTo>
                  <a:pt x="66675" y="0"/>
                </a:lnTo>
                <a:lnTo>
                  <a:pt x="0" y="0"/>
                </a:lnTo>
                <a:close/>
              </a:path>
            </a:pathLst>
          </a:custGeom>
          <a:solidFill>
            <a:srgbClr val="7DC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CD41A139-9A37-43F4-8824-E149DE84F2E9}"/>
              </a:ext>
            </a:extLst>
          </p:cNvPr>
          <p:cNvSpPr/>
          <p:nvPr userDrawn="1"/>
        </p:nvSpPr>
        <p:spPr>
          <a:xfrm>
            <a:off x="10788650" y="4879975"/>
            <a:ext cx="1409700" cy="1479550"/>
          </a:xfrm>
          <a:custGeom>
            <a:avLst/>
            <a:gdLst>
              <a:gd name="connsiteX0" fmla="*/ 0 w 1409700"/>
              <a:gd name="connsiteY0" fmla="*/ 996950 h 1479550"/>
              <a:gd name="connsiteX1" fmla="*/ 1409700 w 1409700"/>
              <a:gd name="connsiteY1" fmla="*/ 0 h 1479550"/>
              <a:gd name="connsiteX2" fmla="*/ 1406525 w 1409700"/>
              <a:gd name="connsiteY2" fmla="*/ 1479550 h 1479550"/>
              <a:gd name="connsiteX3" fmla="*/ 0 w 1409700"/>
              <a:gd name="connsiteY3" fmla="*/ 996950 h 1479550"/>
            </a:gdLst>
            <a:ahLst/>
            <a:cxnLst>
              <a:cxn ang="0">
                <a:pos x="connsiteX0" y="connsiteY0"/>
              </a:cxn>
              <a:cxn ang="0">
                <a:pos x="connsiteX1" y="connsiteY1"/>
              </a:cxn>
              <a:cxn ang="0">
                <a:pos x="connsiteX2" y="connsiteY2"/>
              </a:cxn>
              <a:cxn ang="0">
                <a:pos x="connsiteX3" y="connsiteY3"/>
              </a:cxn>
            </a:cxnLst>
            <a:rect l="l" t="t" r="r" b="b"/>
            <a:pathLst>
              <a:path w="1409700" h="1479550">
                <a:moveTo>
                  <a:pt x="0" y="996950"/>
                </a:moveTo>
                <a:lnTo>
                  <a:pt x="1409700" y="0"/>
                </a:lnTo>
                <a:cubicBezTo>
                  <a:pt x="1408642" y="493183"/>
                  <a:pt x="1407583" y="986367"/>
                  <a:pt x="1406525" y="1479550"/>
                </a:cubicBezTo>
                <a:lnTo>
                  <a:pt x="0" y="9969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2C6C3AF2-A337-4EDF-B835-7CE289A26082}"/>
              </a:ext>
            </a:extLst>
          </p:cNvPr>
          <p:cNvSpPr/>
          <p:nvPr userDrawn="1"/>
        </p:nvSpPr>
        <p:spPr>
          <a:xfrm>
            <a:off x="10758488" y="5857081"/>
            <a:ext cx="1439861" cy="990000"/>
          </a:xfrm>
          <a:custGeom>
            <a:avLst/>
            <a:gdLst>
              <a:gd name="connsiteX0" fmla="*/ 1409700 w 1409700"/>
              <a:gd name="connsiteY0" fmla="*/ 942975 h 942975"/>
              <a:gd name="connsiteX1" fmla="*/ 1406525 w 1409700"/>
              <a:gd name="connsiteY1" fmla="*/ 479425 h 942975"/>
              <a:gd name="connsiteX2" fmla="*/ 0 w 1409700"/>
              <a:gd name="connsiteY2" fmla="*/ 0 h 942975"/>
              <a:gd name="connsiteX3" fmla="*/ 1409700 w 1409700"/>
              <a:gd name="connsiteY3" fmla="*/ 942975 h 942975"/>
            </a:gdLst>
            <a:ahLst/>
            <a:cxnLst>
              <a:cxn ang="0">
                <a:pos x="connsiteX0" y="connsiteY0"/>
              </a:cxn>
              <a:cxn ang="0">
                <a:pos x="connsiteX1" y="connsiteY1"/>
              </a:cxn>
              <a:cxn ang="0">
                <a:pos x="connsiteX2" y="connsiteY2"/>
              </a:cxn>
              <a:cxn ang="0">
                <a:pos x="connsiteX3" y="connsiteY3"/>
              </a:cxn>
            </a:cxnLst>
            <a:rect l="l" t="t" r="r" b="b"/>
            <a:pathLst>
              <a:path w="1409700" h="942975">
                <a:moveTo>
                  <a:pt x="1409700" y="942975"/>
                </a:moveTo>
                <a:cubicBezTo>
                  <a:pt x="1408642" y="788458"/>
                  <a:pt x="1407583" y="633942"/>
                  <a:pt x="1406525" y="479425"/>
                </a:cubicBezTo>
                <a:lnTo>
                  <a:pt x="0" y="0"/>
                </a:lnTo>
                <a:lnTo>
                  <a:pt x="1409700" y="942975"/>
                </a:lnTo>
                <a:close/>
              </a:path>
            </a:pathLst>
          </a:custGeom>
          <a:solidFill>
            <a:srgbClr val="7DC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D56CB783-9DF8-49EF-9CBF-5AD2F2405C54}"/>
              </a:ext>
            </a:extLst>
          </p:cNvPr>
          <p:cNvSpPr/>
          <p:nvPr userDrawn="1"/>
        </p:nvSpPr>
        <p:spPr>
          <a:xfrm>
            <a:off x="9632950" y="4724400"/>
            <a:ext cx="2565400" cy="1155700"/>
          </a:xfrm>
          <a:custGeom>
            <a:avLst/>
            <a:gdLst>
              <a:gd name="connsiteX0" fmla="*/ 0 w 2565400"/>
              <a:gd name="connsiteY0" fmla="*/ 339725 h 1155700"/>
              <a:gd name="connsiteX1" fmla="*/ 473075 w 2565400"/>
              <a:gd name="connsiteY1" fmla="*/ 0 h 1155700"/>
              <a:gd name="connsiteX2" fmla="*/ 2505075 w 2565400"/>
              <a:gd name="connsiteY2" fmla="*/ 0 h 1155700"/>
              <a:gd name="connsiteX3" fmla="*/ 2562225 w 2565400"/>
              <a:gd name="connsiteY3" fmla="*/ 69850 h 1155700"/>
              <a:gd name="connsiteX4" fmla="*/ 2565400 w 2565400"/>
              <a:gd name="connsiteY4" fmla="*/ 161925 h 1155700"/>
              <a:gd name="connsiteX5" fmla="*/ 1158875 w 2565400"/>
              <a:gd name="connsiteY5" fmla="*/ 1155700 h 1155700"/>
              <a:gd name="connsiteX6" fmla="*/ 0 w 2565400"/>
              <a:gd name="connsiteY6" fmla="*/ 339725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5400" h="1155700">
                <a:moveTo>
                  <a:pt x="0" y="339725"/>
                </a:moveTo>
                <a:lnTo>
                  <a:pt x="473075" y="0"/>
                </a:lnTo>
                <a:lnTo>
                  <a:pt x="2505075" y="0"/>
                </a:lnTo>
                <a:lnTo>
                  <a:pt x="2562225" y="69850"/>
                </a:lnTo>
                <a:lnTo>
                  <a:pt x="2565400" y="161925"/>
                </a:lnTo>
                <a:lnTo>
                  <a:pt x="1158875" y="1155700"/>
                </a:lnTo>
                <a:lnTo>
                  <a:pt x="0" y="339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FE3C54E1-A92D-4B22-BE27-AB66355A0829}"/>
              </a:ext>
            </a:extLst>
          </p:cNvPr>
          <p:cNvSpPr/>
          <p:nvPr userDrawn="1"/>
        </p:nvSpPr>
        <p:spPr>
          <a:xfrm>
            <a:off x="4645025" y="4727575"/>
            <a:ext cx="3429000" cy="2139950"/>
          </a:xfrm>
          <a:custGeom>
            <a:avLst/>
            <a:gdLst>
              <a:gd name="connsiteX0" fmla="*/ 0 w 3429000"/>
              <a:gd name="connsiteY0" fmla="*/ 2133600 h 2139950"/>
              <a:gd name="connsiteX1" fmla="*/ 2571750 w 3429000"/>
              <a:gd name="connsiteY1" fmla="*/ 0 h 2139950"/>
              <a:gd name="connsiteX2" fmla="*/ 3429000 w 3429000"/>
              <a:gd name="connsiteY2" fmla="*/ 2139950 h 2139950"/>
              <a:gd name="connsiteX3" fmla="*/ 0 w 3429000"/>
              <a:gd name="connsiteY3" fmla="*/ 2133600 h 2139950"/>
            </a:gdLst>
            <a:ahLst/>
            <a:cxnLst>
              <a:cxn ang="0">
                <a:pos x="connsiteX0" y="connsiteY0"/>
              </a:cxn>
              <a:cxn ang="0">
                <a:pos x="connsiteX1" y="connsiteY1"/>
              </a:cxn>
              <a:cxn ang="0">
                <a:pos x="connsiteX2" y="connsiteY2"/>
              </a:cxn>
              <a:cxn ang="0">
                <a:pos x="connsiteX3" y="connsiteY3"/>
              </a:cxn>
            </a:cxnLst>
            <a:rect l="l" t="t" r="r" b="b"/>
            <a:pathLst>
              <a:path w="3429000" h="2139950">
                <a:moveTo>
                  <a:pt x="0" y="2133600"/>
                </a:moveTo>
                <a:lnTo>
                  <a:pt x="2571750" y="0"/>
                </a:lnTo>
                <a:lnTo>
                  <a:pt x="3429000" y="2139950"/>
                </a:lnTo>
                <a:lnTo>
                  <a:pt x="0" y="2133600"/>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5967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ředě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building, floor, umbrella&#10;&#10;Description automatically generated">
            <a:extLst>
              <a:ext uri="{FF2B5EF4-FFF2-40B4-BE49-F238E27FC236}">
                <a16:creationId xmlns:a16="http://schemas.microsoft.com/office/drawing/2014/main" id="{52FEB55E-D68D-4540-B345-0B33FB41E2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4" r="76342" b="-62"/>
          <a:stretch/>
        </p:blipFill>
        <p:spPr>
          <a:xfrm>
            <a:off x="0" y="4156"/>
            <a:ext cx="2884515" cy="6858000"/>
          </a:xfrm>
          <a:prstGeom prst="rect">
            <a:avLst/>
          </a:prstGeom>
        </p:spPr>
      </p:pic>
      <p:sp>
        <p:nvSpPr>
          <p:cNvPr id="10" name="Nadpis 1">
            <a:extLst>
              <a:ext uri="{FF2B5EF4-FFF2-40B4-BE49-F238E27FC236}">
                <a16:creationId xmlns:a16="http://schemas.microsoft.com/office/drawing/2014/main" id="{4D394B99-6BFC-4439-BD46-AAC357ABADAC}"/>
              </a:ext>
            </a:extLst>
          </p:cNvPr>
          <p:cNvSpPr>
            <a:spLocks noGrp="1"/>
          </p:cNvSpPr>
          <p:nvPr>
            <p:ph type="ctrTitle" hasCustomPrompt="1"/>
          </p:nvPr>
        </p:nvSpPr>
        <p:spPr>
          <a:xfrm>
            <a:off x="3067396" y="1844311"/>
            <a:ext cx="8902931" cy="2387600"/>
          </a:xfrm>
          <a:prstGeom prst="rect">
            <a:avLst/>
          </a:prstGeom>
        </p:spPr>
        <p:txBody>
          <a:bodyPr anchor="ctr">
            <a:normAutofit/>
          </a:bodyPr>
          <a:lstStyle>
            <a:lvl1pPr algn="ctr">
              <a:defRPr sz="4000">
                <a:solidFill>
                  <a:schemeClr val="bg1"/>
                </a:solidFill>
                <a:latin typeface="Arial Black" panose="020B0A04020102020204" pitchFamily="34" charset="0"/>
              </a:defRPr>
            </a:lvl1pPr>
          </a:lstStyle>
          <a:p>
            <a:r>
              <a:rPr lang="cs-CZ"/>
              <a:t>Tematický předěl</a:t>
            </a:r>
          </a:p>
        </p:txBody>
      </p:sp>
    </p:spTree>
    <p:extLst>
      <p:ext uri="{BB962C8B-B14F-4D97-AF65-F5344CB8AC3E}">
        <p14:creationId xmlns:p14="http://schemas.microsoft.com/office/powerpoint/2010/main" val="3028245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ředě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building, floor, umbrella&#10;&#10;Description automatically generated">
            <a:extLst>
              <a:ext uri="{FF2B5EF4-FFF2-40B4-BE49-F238E27FC236}">
                <a16:creationId xmlns:a16="http://schemas.microsoft.com/office/drawing/2014/main" id="{52FEB55E-D68D-4540-B345-0B33FB41E2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7119" t="3" r="-756" b="-1"/>
          <a:stretch/>
        </p:blipFill>
        <p:spPr>
          <a:xfrm>
            <a:off x="9410008" y="0"/>
            <a:ext cx="2879802" cy="6858000"/>
          </a:xfrm>
          <a:prstGeom prst="rect">
            <a:avLst/>
          </a:prstGeom>
        </p:spPr>
      </p:pic>
      <p:sp>
        <p:nvSpPr>
          <p:cNvPr id="10" name="Nadpis 1">
            <a:extLst>
              <a:ext uri="{FF2B5EF4-FFF2-40B4-BE49-F238E27FC236}">
                <a16:creationId xmlns:a16="http://schemas.microsoft.com/office/drawing/2014/main" id="{4D394B99-6BFC-4439-BD46-AAC357ABADAC}"/>
              </a:ext>
            </a:extLst>
          </p:cNvPr>
          <p:cNvSpPr>
            <a:spLocks noGrp="1"/>
          </p:cNvSpPr>
          <p:nvPr>
            <p:ph type="ctrTitle" hasCustomPrompt="1"/>
          </p:nvPr>
        </p:nvSpPr>
        <p:spPr>
          <a:xfrm>
            <a:off x="199505" y="1844311"/>
            <a:ext cx="9060873" cy="2387600"/>
          </a:xfrm>
          <a:prstGeom prst="rect">
            <a:avLst/>
          </a:prstGeom>
        </p:spPr>
        <p:txBody>
          <a:bodyPr anchor="ctr">
            <a:normAutofit/>
          </a:bodyPr>
          <a:lstStyle>
            <a:lvl1pPr algn="ctr">
              <a:defRPr sz="4000">
                <a:solidFill>
                  <a:schemeClr val="bg1"/>
                </a:solidFill>
                <a:latin typeface="Arial Black" panose="020B0A04020102020204" pitchFamily="34" charset="0"/>
              </a:defRPr>
            </a:lvl1pPr>
          </a:lstStyle>
          <a:p>
            <a:r>
              <a:rPr lang="cs-CZ"/>
              <a:t>Tematický předěl</a:t>
            </a:r>
          </a:p>
        </p:txBody>
      </p:sp>
    </p:spTree>
    <p:extLst>
      <p:ext uri="{BB962C8B-B14F-4D97-AF65-F5344CB8AC3E}">
        <p14:creationId xmlns:p14="http://schemas.microsoft.com/office/powerpoint/2010/main" val="3471499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Závěrečný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439357-34AB-4B9F-8482-8F5D82C3CEFC}"/>
              </a:ext>
            </a:extLst>
          </p:cNvPr>
          <p:cNvSpPr>
            <a:spLocks noGrp="1"/>
          </p:cNvSpPr>
          <p:nvPr>
            <p:ph type="ctrTitle" hasCustomPrompt="1"/>
          </p:nvPr>
        </p:nvSpPr>
        <p:spPr>
          <a:xfrm>
            <a:off x="1537854" y="2235200"/>
            <a:ext cx="9144000" cy="2387600"/>
          </a:xfrm>
          <a:prstGeom prst="rect">
            <a:avLst/>
          </a:prstGeom>
        </p:spPr>
        <p:txBody>
          <a:bodyPr anchor="ctr">
            <a:normAutofit/>
          </a:bodyPr>
          <a:lstStyle>
            <a:lvl1pPr algn="ctr">
              <a:defRPr sz="4000">
                <a:solidFill>
                  <a:schemeClr val="bg1"/>
                </a:solidFill>
                <a:latin typeface="Arial Black" panose="020B0A04020102020204" pitchFamily="34" charset="0"/>
              </a:defRPr>
            </a:lvl1pPr>
          </a:lstStyle>
          <a:p>
            <a:r>
              <a:rPr lang="cs-CZ"/>
              <a:t>Děkujeme za Váš čas!</a:t>
            </a:r>
          </a:p>
        </p:txBody>
      </p:sp>
      <p:pic>
        <p:nvPicPr>
          <p:cNvPr id="8" name="Picture 7" descr="A picture containing drawing&#10;&#10;Description automatically generated">
            <a:extLst>
              <a:ext uri="{FF2B5EF4-FFF2-40B4-BE49-F238E27FC236}">
                <a16:creationId xmlns:a16="http://schemas.microsoft.com/office/drawing/2014/main" id="{8C49940F-EA0D-4C3D-81DE-47FE12067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965" y="5874687"/>
            <a:ext cx="1917698" cy="675553"/>
          </a:xfrm>
          <a:prstGeom prst="rect">
            <a:avLst/>
          </a:prstGeom>
        </p:spPr>
      </p:pic>
      <p:pic>
        <p:nvPicPr>
          <p:cNvPr id="10" name="Picture 9" descr="A close up of an umbrella&#10;&#10;Description automatically generated">
            <a:extLst>
              <a:ext uri="{FF2B5EF4-FFF2-40B4-BE49-F238E27FC236}">
                <a16:creationId xmlns:a16="http://schemas.microsoft.com/office/drawing/2014/main" id="{79726A30-C558-450A-9C53-C724E9E97B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3075709" cy="1224544"/>
          </a:xfrm>
          <a:prstGeom prst="rect">
            <a:avLst/>
          </a:prstGeom>
        </p:spPr>
      </p:pic>
      <p:pic>
        <p:nvPicPr>
          <p:cNvPr id="12" name="Picture 11" descr="A picture containing accessory, umbrella&#10;&#10;Description automatically generated">
            <a:extLst>
              <a:ext uri="{FF2B5EF4-FFF2-40B4-BE49-F238E27FC236}">
                <a16:creationId xmlns:a16="http://schemas.microsoft.com/office/drawing/2014/main" id="{A7A01945-AFCD-4167-A300-C5CDE411BE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31010" y="5605498"/>
            <a:ext cx="2760990" cy="1252502"/>
          </a:xfrm>
          <a:prstGeom prst="rect">
            <a:avLst/>
          </a:prstGeom>
        </p:spPr>
      </p:pic>
    </p:spTree>
    <p:extLst>
      <p:ext uri="{BB962C8B-B14F-4D97-AF65-F5344CB8AC3E}">
        <p14:creationId xmlns:p14="http://schemas.microsoft.com/office/powerpoint/2010/main" val="28508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4FBFC6C-0CC4-45D0-B6F1-E3820240BDA6}"/>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2A9072FC-BA47-48AE-ABCC-4AF30DCB8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D78AAC54-C944-4785-931D-433A9F5801CA}"/>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114012AE-CE49-449B-A174-2CF6A0923D0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162093BA-FB55-437D-A850-D7DE19DA96B6}"/>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0423279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47EC3F4-03ED-4544-B713-C746A2E817AF}"/>
              </a:ext>
            </a:extLst>
          </p:cNvPr>
          <p:cNvSpPr>
            <a:spLocks noGrp="1"/>
          </p:cNvSpPr>
          <p:nvPr>
            <p:ph type="title"/>
          </p:nvPr>
        </p:nvSpPr>
        <p:spPr>
          <a:xfrm>
            <a:off x="838200" y="365125"/>
            <a:ext cx="10515600" cy="1325563"/>
          </a:xfrm>
          <a:prstGeom prst="rect">
            <a:avLst/>
          </a:prstGeom>
        </p:spPr>
        <p:txBody>
          <a:bodyPr/>
          <a:lstStyle/>
          <a:p>
            <a:r>
              <a:rPr lang="cs-CZ"/>
              <a:t>Kliknutím lze upravit styl.</a:t>
            </a:r>
          </a:p>
        </p:txBody>
      </p:sp>
      <p:sp>
        <p:nvSpPr>
          <p:cNvPr id="3" name="Zástupný obsah 2">
            <a:extLst>
              <a:ext uri="{FF2B5EF4-FFF2-40B4-BE49-F238E27FC236}">
                <a16:creationId xmlns:a16="http://schemas.microsoft.com/office/drawing/2014/main" id="{5BDCB095-3633-4F05-B708-8282782380C4}"/>
              </a:ext>
            </a:extLst>
          </p:cNvPr>
          <p:cNvSpPr>
            <a:spLocks noGrp="1"/>
          </p:cNvSpPr>
          <p:nvPr>
            <p:ph idx="1"/>
          </p:nvPr>
        </p:nvSpPr>
        <p:spPr>
          <a:xfrm>
            <a:off x="838200" y="1825625"/>
            <a:ext cx="10515600" cy="4351338"/>
          </a:xfrm>
          <a:prstGeom prst="rect">
            <a:avLst/>
          </a:prstGeo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19E66A8-9418-45F1-BC2B-F0761F80C5DD}"/>
              </a:ext>
            </a:extLst>
          </p:cNvPr>
          <p:cNvSpPr>
            <a:spLocks noGrp="1"/>
          </p:cNvSpPr>
          <p:nvPr>
            <p:ph type="dt" sz="half" idx="10"/>
          </p:nvPr>
        </p:nvSpPr>
        <p:spPr>
          <a:xfrm>
            <a:off x="838200" y="6356350"/>
            <a:ext cx="2743200" cy="365125"/>
          </a:xfrm>
          <a:prstGeom prst="rect">
            <a:avLst/>
          </a:prstGeom>
        </p:spPr>
        <p:txBody>
          <a:body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2A25E120-46CD-40B2-B89C-EB63C7DAEABE}"/>
              </a:ext>
            </a:extLst>
          </p:cNvPr>
          <p:cNvSpPr>
            <a:spLocks noGrp="1"/>
          </p:cNvSpPr>
          <p:nvPr>
            <p:ph type="ftr" sz="quarter" idx="11"/>
          </p:nvPr>
        </p:nvSpPr>
        <p:spPr>
          <a:xfrm>
            <a:off x="4038600" y="6356350"/>
            <a:ext cx="4114800" cy="365125"/>
          </a:xfrm>
          <a:prstGeom prst="rect">
            <a:avLst/>
          </a:prstGeom>
        </p:spPr>
        <p:txBody>
          <a:bodyPr/>
          <a:lstStyle/>
          <a:p>
            <a:endParaRPr lang="cs-CZ"/>
          </a:p>
        </p:txBody>
      </p:sp>
      <p:sp>
        <p:nvSpPr>
          <p:cNvPr id="6" name="Zástupný symbol pro číslo snímku 5">
            <a:extLst>
              <a:ext uri="{FF2B5EF4-FFF2-40B4-BE49-F238E27FC236}">
                <a16:creationId xmlns:a16="http://schemas.microsoft.com/office/drawing/2014/main" id="{EF1A80EA-0391-4131-818A-0E81D40A5CEE}"/>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26322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A61703-C1EF-4620-BAE4-E34ADF4297F4}"/>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48FAED93-E40D-4A13-B9EF-52A5982F373C}"/>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5CF8C94C-E406-4E31-A13E-48F46FDBBFFB}"/>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B81F705F-3E8E-415C-B90C-F03E0B65FD53}"/>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6" name="Zástupný symbol pro zápatí 5">
            <a:extLst>
              <a:ext uri="{FF2B5EF4-FFF2-40B4-BE49-F238E27FC236}">
                <a16:creationId xmlns:a16="http://schemas.microsoft.com/office/drawing/2014/main" id="{CC5E1953-5087-4930-90DF-8433C9193694}"/>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CD34ECAB-DCB4-4D77-BC5D-2EB6252B0838}"/>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02015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21637C3-8997-493B-A3AD-C223F6493CFC}"/>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2616391D-9819-4D88-8FA0-41D20CEB1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D9DC8087-6C3A-4AF1-8BE0-7DD80A6F01AA}"/>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72ADC0D6-725C-40F7-BC09-7C7B58A07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82E126C4-C6E5-44D5-ABAD-D55EF0A374E8}"/>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9AE06B44-3ED2-4914-BE68-452F952056B4}"/>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8" name="Zástupný symbol pro zápatí 7">
            <a:extLst>
              <a:ext uri="{FF2B5EF4-FFF2-40B4-BE49-F238E27FC236}">
                <a16:creationId xmlns:a16="http://schemas.microsoft.com/office/drawing/2014/main" id="{82239B4C-FA90-43FF-974C-895D450FC863}"/>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C5CDA371-8FD9-48D0-86CD-83423FA713D4}"/>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91507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0A6B2D4-4CAE-4D8E-BD2A-66797B6F6E07}"/>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105EAA33-5B85-424C-8574-1480C0F4E9C0}"/>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4" name="Zástupný symbol pro zápatí 3">
            <a:extLst>
              <a:ext uri="{FF2B5EF4-FFF2-40B4-BE49-F238E27FC236}">
                <a16:creationId xmlns:a16="http://schemas.microsoft.com/office/drawing/2014/main" id="{9F208FAA-1912-43AC-B1F5-C7D531FB2F8D}"/>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5871D762-1ED4-46E2-8B02-E34DAD613B5A}"/>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84723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6C098516-8947-45BD-B895-5ADEB4D32062}"/>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3" name="Zástupný symbol pro zápatí 2">
            <a:extLst>
              <a:ext uri="{FF2B5EF4-FFF2-40B4-BE49-F238E27FC236}">
                <a16:creationId xmlns:a16="http://schemas.microsoft.com/office/drawing/2014/main" id="{E1116F1C-A24F-4173-B94C-5829FA1C1DF0}"/>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EEE2EA88-55FD-428E-9114-164A2CA03D51}"/>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14287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FA675B2-C062-4D72-93B0-044DC70CC469}"/>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2CBCD624-8770-4BA0-AE57-4E1883655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F8BA6FB8-83BD-469F-A28A-533C69B596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0E3DBF99-FA78-4461-AE9B-854C5A9342D7}"/>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6" name="Zástupný symbol pro zápatí 5">
            <a:extLst>
              <a:ext uri="{FF2B5EF4-FFF2-40B4-BE49-F238E27FC236}">
                <a16:creationId xmlns:a16="http://schemas.microsoft.com/office/drawing/2014/main" id="{1DF129F2-DC14-4C03-A968-C235C35EF934}"/>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A8949947-8D64-429A-B851-7CFD8496DA5C}"/>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204664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DD2F169-B9F6-422A-A2EC-214EDB8186EA}"/>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16C5AF6B-ED0F-4D70-8613-64C1A2D37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960A7B8F-2B1C-4F43-B3F3-6F581548E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9358A2A9-3E0A-4796-8BCB-B9F6FDBD94A1}"/>
              </a:ext>
            </a:extLst>
          </p:cNvPr>
          <p:cNvSpPr>
            <a:spLocks noGrp="1"/>
          </p:cNvSpPr>
          <p:nvPr>
            <p:ph type="dt" sz="half" idx="10"/>
          </p:nvPr>
        </p:nvSpPr>
        <p:spPr/>
        <p:txBody>
          <a:bodyPr/>
          <a:lstStyle/>
          <a:p>
            <a:fld id="{3D1328A9-5FD4-4AB3-9BDD-44D309825CBE}" type="datetimeFigureOut">
              <a:rPr lang="cs-CZ" smtClean="0"/>
              <a:t>25.05.2022</a:t>
            </a:fld>
            <a:endParaRPr lang="cs-CZ"/>
          </a:p>
        </p:txBody>
      </p:sp>
      <p:sp>
        <p:nvSpPr>
          <p:cNvPr id="6" name="Zástupný symbol pro zápatí 5">
            <a:extLst>
              <a:ext uri="{FF2B5EF4-FFF2-40B4-BE49-F238E27FC236}">
                <a16:creationId xmlns:a16="http://schemas.microsoft.com/office/drawing/2014/main" id="{83C4E763-6D69-4DA9-A9CD-EDDA95A28F5D}"/>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A67ABB55-F049-485D-86F7-1D6677CC2AEA}"/>
              </a:ext>
            </a:extLst>
          </p:cNvPr>
          <p:cNvSpPr>
            <a:spLocks noGrp="1"/>
          </p:cNvSpPr>
          <p:nvPr>
            <p:ph type="sldNum" sz="quarter" idx="12"/>
          </p:nvPr>
        </p:nvSpPr>
        <p:spPr/>
        <p:txBody>
          <a:bodyPr/>
          <a:lstStyle/>
          <a:p>
            <a:fld id="{52156E12-8BC7-470C-9209-D1DA48BB2C73}" type="slidenum">
              <a:rPr lang="cs-CZ" smtClean="0"/>
              <a:t>‹#›</a:t>
            </a:fld>
            <a:endParaRPr lang="cs-CZ"/>
          </a:p>
        </p:txBody>
      </p:sp>
    </p:spTree>
    <p:extLst>
      <p:ext uri="{BB962C8B-B14F-4D97-AF65-F5344CB8AC3E}">
        <p14:creationId xmlns:p14="http://schemas.microsoft.com/office/powerpoint/2010/main" val="376711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D8D7801C-5F21-4741-9A23-7C5842D54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2C5336DB-6860-46F6-9B0E-9929F3C29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BAB9749F-C664-4497-9ADA-1D2176831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328A9-5FD4-4AB3-9BDD-44D309825CBE}" type="datetimeFigureOut">
              <a:rPr lang="cs-CZ" smtClean="0"/>
              <a:t>25.05.2022</a:t>
            </a:fld>
            <a:endParaRPr lang="cs-CZ"/>
          </a:p>
        </p:txBody>
      </p:sp>
      <p:sp>
        <p:nvSpPr>
          <p:cNvPr id="5" name="Zástupný symbol pro zápatí 4">
            <a:extLst>
              <a:ext uri="{FF2B5EF4-FFF2-40B4-BE49-F238E27FC236}">
                <a16:creationId xmlns:a16="http://schemas.microsoft.com/office/drawing/2014/main" id="{A13DDCB3-397D-4E19-8708-870BD8B0B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EF120979-3EAD-4299-87F1-3510A361E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56E12-8BC7-470C-9209-D1DA48BB2C73}" type="slidenum">
              <a:rPr lang="cs-CZ" smtClean="0"/>
              <a:t>‹#›</a:t>
            </a:fld>
            <a:endParaRPr lang="cs-CZ"/>
          </a:p>
        </p:txBody>
      </p:sp>
    </p:spTree>
    <p:extLst>
      <p:ext uri="{BB962C8B-B14F-4D97-AF65-F5344CB8AC3E}">
        <p14:creationId xmlns:p14="http://schemas.microsoft.com/office/powerpoint/2010/main" val="104227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Zástupný symbol pro číslo snímku 5">
            <a:extLst>
              <a:ext uri="{FF2B5EF4-FFF2-40B4-BE49-F238E27FC236}">
                <a16:creationId xmlns:a16="http://schemas.microsoft.com/office/drawing/2014/main" id="{EF120979-3EAD-4299-87F1-3510A361E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56E12-8BC7-470C-9209-D1DA48BB2C73}" type="slidenum">
              <a:rPr lang="cs-CZ" smtClean="0"/>
              <a:t>‹#›</a:t>
            </a:fld>
            <a:endParaRPr lang="cs-CZ"/>
          </a:p>
        </p:txBody>
      </p:sp>
    </p:spTree>
    <p:extLst>
      <p:ext uri="{BB962C8B-B14F-4D97-AF65-F5344CB8AC3E}">
        <p14:creationId xmlns:p14="http://schemas.microsoft.com/office/powerpoint/2010/main" val="6130215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45.svg"/><Relationship Id="rId5" Type="http://schemas.openxmlformats.org/officeDocument/2006/relationships/image" Target="../media/image31.pn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47.png"/><Relationship Id="rId5" Type="http://schemas.openxmlformats.org/officeDocument/2006/relationships/image" Target="../media/image31.png"/><Relationship Id="rId10"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49.svg"/><Relationship Id="rId5" Type="http://schemas.openxmlformats.org/officeDocument/2006/relationships/image" Target="../media/image31.png"/><Relationship Id="rId10"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53.png"/><Relationship Id="rId5" Type="http://schemas.openxmlformats.org/officeDocument/2006/relationships/image" Target="../media/image31.png"/><Relationship Id="rId10" Type="http://schemas.openxmlformats.org/officeDocument/2006/relationships/image" Target="../media/image52.png"/><Relationship Id="rId4" Type="http://schemas.openxmlformats.org/officeDocument/2006/relationships/image" Target="../media/image3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55.png"/><Relationship Id="rId5" Type="http://schemas.openxmlformats.org/officeDocument/2006/relationships/image" Target="../media/image31.png"/><Relationship Id="rId10"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56.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svg"/><Relationship Id="rId3" Type="http://schemas.openxmlformats.org/officeDocument/2006/relationships/image" Target="../media/image9.jpeg"/><Relationship Id="rId7" Type="http://schemas.openxmlformats.org/officeDocument/2006/relationships/hyperlink" Target="https://www.databrothers.cz/" TargetMode="External"/><Relationship Id="rId12"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3.svg"/><Relationship Id="rId5" Type="http://schemas.openxmlformats.org/officeDocument/2006/relationships/hyperlink" Target="https://mvp.microsoft.com/en-us/PublicProfile/5003801?fullName=%C5%A0t%C4%9Bp%C3%A1n%20Re%C5%A1l" TargetMode="Externa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hyperlink" Target="https://www.jaknapowerbi.cz/" TargetMode="External"/><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59.png"/><Relationship Id="rId5" Type="http://schemas.openxmlformats.org/officeDocument/2006/relationships/image" Target="../media/image31.png"/><Relationship Id="rId10" Type="http://schemas.openxmlformats.org/officeDocument/2006/relationships/image" Target="../media/image58.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1.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53.png"/><Relationship Id="rId5" Type="http://schemas.openxmlformats.org/officeDocument/2006/relationships/image" Target="../media/image31.png"/><Relationship Id="rId10" Type="http://schemas.openxmlformats.org/officeDocument/2006/relationships/image" Target="../media/image52.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2.png"/><Relationship Id="rId4" Type="http://schemas.openxmlformats.org/officeDocument/2006/relationships/image" Target="../media/image30.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3.png"/><Relationship Id="rId4" Type="http://schemas.openxmlformats.org/officeDocument/2006/relationships/image" Target="../media/image30.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66.png"/><Relationship Id="rId5" Type="http://schemas.openxmlformats.org/officeDocument/2006/relationships/image" Target="../media/image31.png"/><Relationship Id="rId10" Type="http://schemas.openxmlformats.org/officeDocument/2006/relationships/image" Target="../media/image65.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7.png"/><Relationship Id="rId4" Type="http://schemas.openxmlformats.org/officeDocument/2006/relationships/image" Target="../media/image30.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8.png"/><Relationship Id="rId4" Type="http://schemas.openxmlformats.org/officeDocument/2006/relationships/image" Target="../media/image30.pn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8.png"/><Relationship Id="rId4" Type="http://schemas.openxmlformats.org/officeDocument/2006/relationships/image" Target="../media/image30.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9.png"/><Relationship Id="rId4" Type="http://schemas.openxmlformats.org/officeDocument/2006/relationships/image" Target="../media/image30.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70.png"/><Relationship Id="rId4" Type="http://schemas.openxmlformats.org/officeDocument/2006/relationships/image" Target="../media/image30.pn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71.png"/><Relationship Id="rId4" Type="http://schemas.openxmlformats.org/officeDocument/2006/relationships/image" Target="../media/image30.png"/><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B20-68BA-455E-BE63-B6924AF24B21}"/>
              </a:ext>
            </a:extLst>
          </p:cNvPr>
          <p:cNvSpPr>
            <a:spLocks noGrp="1"/>
          </p:cNvSpPr>
          <p:nvPr>
            <p:ph type="ctrTitle"/>
          </p:nvPr>
        </p:nvSpPr>
        <p:spPr>
          <a:xfrm>
            <a:off x="1524000" y="2038263"/>
            <a:ext cx="9144000" cy="1716064"/>
          </a:xfrm>
        </p:spPr>
        <p:txBody>
          <a:bodyPr>
            <a:noAutofit/>
          </a:bodyPr>
          <a:lstStyle/>
          <a:p>
            <a:r>
              <a:rPr lang="en-GB" sz="4800" dirty="0"/>
              <a:t>Dataset Extraction with REST API</a:t>
            </a:r>
            <a:endParaRPr lang="en-GB" sz="3600" dirty="0">
              <a:latin typeface="Arial Nova" panose="020B0504020202020204" pitchFamily="34" charset="0"/>
            </a:endParaRPr>
          </a:p>
        </p:txBody>
      </p:sp>
      <p:sp>
        <p:nvSpPr>
          <p:cNvPr id="3" name="Subtitle 2">
            <a:extLst>
              <a:ext uri="{FF2B5EF4-FFF2-40B4-BE49-F238E27FC236}">
                <a16:creationId xmlns:a16="http://schemas.microsoft.com/office/drawing/2014/main" id="{2C1EA2B3-305D-4A91-805A-F391433C0065}"/>
              </a:ext>
            </a:extLst>
          </p:cNvPr>
          <p:cNvSpPr>
            <a:spLocks noGrp="1"/>
          </p:cNvSpPr>
          <p:nvPr>
            <p:ph type="subTitle" idx="1"/>
          </p:nvPr>
        </p:nvSpPr>
        <p:spPr>
          <a:xfrm>
            <a:off x="1524000" y="3930733"/>
            <a:ext cx="9144000" cy="637008"/>
          </a:xfrm>
        </p:spPr>
        <p:txBody>
          <a:bodyPr/>
          <a:lstStyle/>
          <a:p>
            <a:r>
              <a:rPr lang="cs-CZ" sz="2000" b="0" i="1" dirty="0">
                <a:latin typeface="Open Sans" panose="020B0606030504020204" pitchFamily="34" charset="0"/>
                <a:ea typeface="Open Sans" panose="020B0606030504020204" pitchFamily="34" charset="0"/>
                <a:cs typeface="Open Sans" panose="020B0606030504020204" pitchFamily="34" charset="0"/>
              </a:rPr>
              <a:t>„Make </a:t>
            </a:r>
            <a:r>
              <a:rPr lang="cs-CZ" sz="2000" b="0" i="1" dirty="0" err="1">
                <a:latin typeface="Open Sans" panose="020B0606030504020204" pitchFamily="34" charset="0"/>
                <a:ea typeface="Open Sans" panose="020B0606030504020204" pitchFamily="34" charset="0"/>
                <a:cs typeface="Open Sans" panose="020B0606030504020204" pitchFamily="34" charset="0"/>
              </a:rPr>
              <a:t>your</a:t>
            </a:r>
            <a:r>
              <a:rPr lang="cs-CZ" sz="2000" b="0" i="1" dirty="0">
                <a:latin typeface="Open Sans" panose="020B0606030504020204" pitchFamily="34" charset="0"/>
                <a:ea typeface="Open Sans" panose="020B0606030504020204" pitchFamily="34" charset="0"/>
                <a:cs typeface="Open Sans" panose="020B0606030504020204" pitchFamily="34" charset="0"/>
              </a:rPr>
              <a:t> data </a:t>
            </a:r>
            <a:r>
              <a:rPr lang="cs-CZ" sz="2000" b="0" i="1" dirty="0" err="1">
                <a:latin typeface="Open Sans" panose="020B0606030504020204" pitchFamily="34" charset="0"/>
                <a:ea typeface="Open Sans" panose="020B0606030504020204" pitchFamily="34" charset="0"/>
                <a:cs typeface="Open Sans" panose="020B0606030504020204" pitchFamily="34" charset="0"/>
              </a:rPr>
              <a:t>shine</a:t>
            </a:r>
            <a:r>
              <a:rPr lang="cs-CZ" sz="2000" b="0" i="1" dirty="0">
                <a:latin typeface="Open Sans" panose="020B0606030504020204" pitchFamily="34" charset="0"/>
                <a:ea typeface="Open Sans" panose="020B0606030504020204" pitchFamily="34" charset="0"/>
                <a:cs typeface="Open Sans" panose="020B0606030504020204" pitchFamily="34" charset="0"/>
              </a:rPr>
              <a:t>!“</a:t>
            </a:r>
            <a:endParaRPr lang="en-GB" sz="2000" b="0" i="1"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9B5444B2-22FC-4505-AE5E-DF3E9FCE5572}"/>
              </a:ext>
            </a:extLst>
          </p:cNvPr>
          <p:cNvSpPr>
            <a:spLocks noGrp="1"/>
          </p:cNvSpPr>
          <p:nvPr>
            <p:ph type="body" idx="13"/>
          </p:nvPr>
        </p:nvSpPr>
        <p:spPr>
          <a:xfrm>
            <a:off x="8458200" y="5792183"/>
            <a:ext cx="2209800" cy="394960"/>
          </a:xfrm>
        </p:spPr>
        <p:txBody>
          <a:bodyPr/>
          <a:lstStyle/>
          <a:p>
            <a:pPr algn="ctr"/>
            <a:r>
              <a:rPr lang="cs-CZ" b="0" dirty="0">
                <a:latin typeface="Open Sans" panose="020B0606030504020204" pitchFamily="34" charset="0"/>
                <a:ea typeface="Open Sans" panose="020B0606030504020204" pitchFamily="34" charset="0"/>
                <a:cs typeface="Open Sans" panose="020B0606030504020204" pitchFamily="34" charset="0"/>
              </a:rPr>
              <a:t>2022</a:t>
            </a:r>
            <a:endParaRPr lang="en-GB" b="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4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PURPOSE</a:t>
            </a:r>
            <a:endParaRPr lang="en-CZ" dirty="0"/>
          </a:p>
        </p:txBody>
      </p:sp>
    </p:spTree>
    <p:extLst>
      <p:ext uri="{BB962C8B-B14F-4D97-AF65-F5344CB8AC3E}">
        <p14:creationId xmlns:p14="http://schemas.microsoft.com/office/powerpoint/2010/main" val="15762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Purposes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grpSp>
        <p:nvGrpSpPr>
          <p:cNvPr id="39" name="Group 38">
            <a:extLst>
              <a:ext uri="{FF2B5EF4-FFF2-40B4-BE49-F238E27FC236}">
                <a16:creationId xmlns:a16="http://schemas.microsoft.com/office/drawing/2014/main" id="{5374689E-7E7C-2034-4315-E5158465D0C8}"/>
              </a:ext>
            </a:extLst>
          </p:cNvPr>
          <p:cNvGrpSpPr/>
          <p:nvPr/>
        </p:nvGrpSpPr>
        <p:grpSpPr>
          <a:xfrm>
            <a:off x="956081" y="2474059"/>
            <a:ext cx="10279837" cy="3075986"/>
            <a:chOff x="956080" y="2277781"/>
            <a:chExt cx="10279837" cy="3075986"/>
          </a:xfrm>
        </p:grpSpPr>
        <p:grpSp>
          <p:nvGrpSpPr>
            <p:cNvPr id="5" name="Group 4">
              <a:extLst>
                <a:ext uri="{FF2B5EF4-FFF2-40B4-BE49-F238E27FC236}">
                  <a16:creationId xmlns:a16="http://schemas.microsoft.com/office/drawing/2014/main" id="{77018FB6-E12E-4042-5D3C-6F3FF566378F}"/>
                </a:ext>
              </a:extLst>
            </p:cNvPr>
            <p:cNvGrpSpPr/>
            <p:nvPr/>
          </p:nvGrpSpPr>
          <p:grpSpPr>
            <a:xfrm>
              <a:off x="956082" y="2277781"/>
              <a:ext cx="10279835" cy="1601972"/>
              <a:chOff x="1125840" y="2627026"/>
              <a:chExt cx="10279835" cy="1601972"/>
            </a:xfrm>
            <a:solidFill>
              <a:schemeClr val="bg1">
                <a:lumMod val="95000"/>
              </a:schemeClr>
            </a:solidFill>
          </p:grpSpPr>
          <p:sp>
            <p:nvSpPr>
              <p:cNvPr id="2" name="Rounded Rectangle 1">
                <a:extLst>
                  <a:ext uri="{FF2B5EF4-FFF2-40B4-BE49-F238E27FC236}">
                    <a16:creationId xmlns:a16="http://schemas.microsoft.com/office/drawing/2014/main" id="{9FCA4007-AE61-DF5A-C5BC-8D59F5DC02E6}"/>
                  </a:ext>
                </a:extLst>
              </p:cNvPr>
              <p:cNvSpPr/>
              <p:nvPr/>
            </p:nvSpPr>
            <p:spPr>
              <a:xfrm>
                <a:off x="1125840" y="2627026"/>
                <a:ext cx="1759831" cy="1601972"/>
              </a:xfrm>
              <a:prstGeom prst="roundRect">
                <a:avLst>
                  <a:gd name="adj" fmla="val 10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14" name="Rounded Rectangle 13">
                <a:extLst>
                  <a:ext uri="{FF2B5EF4-FFF2-40B4-BE49-F238E27FC236}">
                    <a16:creationId xmlns:a16="http://schemas.microsoft.com/office/drawing/2014/main" id="{0440ABC2-D455-C3D5-0C43-352E5E24A08B}"/>
                  </a:ext>
                </a:extLst>
              </p:cNvPr>
              <p:cNvSpPr/>
              <p:nvPr/>
            </p:nvSpPr>
            <p:spPr>
              <a:xfrm>
                <a:off x="3965841" y="2627026"/>
                <a:ext cx="1759831" cy="1601972"/>
              </a:xfrm>
              <a:prstGeom prst="roundRect">
                <a:avLst>
                  <a:gd name="adj" fmla="val 10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16" name="Rounded Rectangle 15">
                <a:extLst>
                  <a:ext uri="{FF2B5EF4-FFF2-40B4-BE49-F238E27FC236}">
                    <a16:creationId xmlns:a16="http://schemas.microsoft.com/office/drawing/2014/main" id="{351126A4-1511-5FF3-890D-7A43248802B9}"/>
                  </a:ext>
                </a:extLst>
              </p:cNvPr>
              <p:cNvSpPr/>
              <p:nvPr/>
            </p:nvSpPr>
            <p:spPr>
              <a:xfrm>
                <a:off x="6805842" y="2627026"/>
                <a:ext cx="1759831" cy="1601972"/>
              </a:xfrm>
              <a:prstGeom prst="roundRect">
                <a:avLst>
                  <a:gd name="adj" fmla="val 10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18" name="Rounded Rectangle 17">
                <a:extLst>
                  <a:ext uri="{FF2B5EF4-FFF2-40B4-BE49-F238E27FC236}">
                    <a16:creationId xmlns:a16="http://schemas.microsoft.com/office/drawing/2014/main" id="{1BB5A0A1-D578-AF32-D3D2-339E8CAE27D9}"/>
                  </a:ext>
                </a:extLst>
              </p:cNvPr>
              <p:cNvSpPr/>
              <p:nvPr/>
            </p:nvSpPr>
            <p:spPr>
              <a:xfrm>
                <a:off x="9645844" y="2627026"/>
                <a:ext cx="1759831" cy="1601972"/>
              </a:xfrm>
              <a:prstGeom prst="roundRect">
                <a:avLst>
                  <a:gd name="adj" fmla="val 10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grpSp>
        <p:pic>
          <p:nvPicPr>
            <p:cNvPr id="7" name="Graphic 6">
              <a:extLst>
                <a:ext uri="{FF2B5EF4-FFF2-40B4-BE49-F238E27FC236}">
                  <a16:creationId xmlns:a16="http://schemas.microsoft.com/office/drawing/2014/main" id="{9A2354D8-1068-EFFB-A24D-DD789172CB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009722" y="2572490"/>
              <a:ext cx="1012553" cy="1012553"/>
            </a:xfrm>
            <a:prstGeom prst="rect">
              <a:avLst/>
            </a:prstGeom>
          </p:spPr>
        </p:pic>
        <p:pic>
          <p:nvPicPr>
            <p:cNvPr id="20" name="Graphic 19">
              <a:extLst>
                <a:ext uri="{FF2B5EF4-FFF2-40B4-BE49-F238E27FC236}">
                  <a16:creationId xmlns:a16="http://schemas.microsoft.com/office/drawing/2014/main" id="{EA966D84-AB01-4775-2C8D-36737E8C26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49724" y="2572489"/>
              <a:ext cx="1012553" cy="1012553"/>
            </a:xfrm>
            <a:prstGeom prst="rect">
              <a:avLst/>
            </a:prstGeom>
          </p:spPr>
        </p:pic>
        <p:pic>
          <p:nvPicPr>
            <p:cNvPr id="22" name="Graphic 21">
              <a:extLst>
                <a:ext uri="{FF2B5EF4-FFF2-40B4-BE49-F238E27FC236}">
                  <a16:creationId xmlns:a16="http://schemas.microsoft.com/office/drawing/2014/main" id="{C523F10D-41B9-4ADE-12C0-156ADE2284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169721" y="2572488"/>
              <a:ext cx="1012553" cy="1012553"/>
            </a:xfrm>
            <a:prstGeom prst="rect">
              <a:avLst/>
            </a:prstGeom>
          </p:spPr>
        </p:pic>
        <p:pic>
          <p:nvPicPr>
            <p:cNvPr id="24" name="Graphic 23">
              <a:extLst>
                <a:ext uri="{FF2B5EF4-FFF2-40B4-BE49-F238E27FC236}">
                  <a16:creationId xmlns:a16="http://schemas.microsoft.com/office/drawing/2014/main" id="{F256C5EB-2F2A-4B8E-2F00-807969B728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329720" y="2572488"/>
              <a:ext cx="1012553" cy="1012553"/>
            </a:xfrm>
            <a:prstGeom prst="rect">
              <a:avLst/>
            </a:prstGeom>
          </p:spPr>
        </p:pic>
        <p:sp>
          <p:nvSpPr>
            <p:cNvPr id="33" name="Content Placeholder 3">
              <a:extLst>
                <a:ext uri="{FF2B5EF4-FFF2-40B4-BE49-F238E27FC236}">
                  <a16:creationId xmlns:a16="http://schemas.microsoft.com/office/drawing/2014/main" id="{01D4CD8A-70DA-1328-9E4B-F3EB5600E009}"/>
                </a:ext>
              </a:extLst>
            </p:cNvPr>
            <p:cNvSpPr txBox="1">
              <a:spLocks/>
            </p:cNvSpPr>
            <p:nvPr/>
          </p:nvSpPr>
          <p:spPr>
            <a:xfrm>
              <a:off x="956080" y="4174460"/>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Export Data</a:t>
              </a:r>
              <a:endParaRPr lang="en-CZ" dirty="0"/>
            </a:p>
          </p:txBody>
        </p:sp>
        <p:sp>
          <p:nvSpPr>
            <p:cNvPr id="34" name="Content Placeholder 3">
              <a:extLst>
                <a:ext uri="{FF2B5EF4-FFF2-40B4-BE49-F238E27FC236}">
                  <a16:creationId xmlns:a16="http://schemas.microsoft.com/office/drawing/2014/main" id="{3F616AEE-1ECA-3858-4E85-388B868284FD}"/>
                </a:ext>
              </a:extLst>
            </p:cNvPr>
            <p:cNvSpPr txBox="1">
              <a:spLocks/>
            </p:cNvSpPr>
            <p:nvPr/>
          </p:nvSpPr>
          <p:spPr>
            <a:xfrm>
              <a:off x="3796081" y="4174459"/>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Testing</a:t>
              </a:r>
              <a:br>
                <a:rPr lang="cs-CZ" dirty="0"/>
              </a:br>
              <a:r>
                <a:rPr lang="cs-CZ" dirty="0" err="1"/>
                <a:t>Datasets</a:t>
              </a:r>
              <a:endParaRPr lang="en-CZ" dirty="0"/>
            </a:p>
          </p:txBody>
        </p:sp>
        <p:sp>
          <p:nvSpPr>
            <p:cNvPr id="35" name="Content Placeholder 3">
              <a:extLst>
                <a:ext uri="{FF2B5EF4-FFF2-40B4-BE49-F238E27FC236}">
                  <a16:creationId xmlns:a16="http://schemas.microsoft.com/office/drawing/2014/main" id="{AA81E26A-FF43-6DC0-5973-95F4B9484C0B}"/>
                </a:ext>
              </a:extLst>
            </p:cNvPr>
            <p:cNvSpPr txBox="1">
              <a:spLocks/>
            </p:cNvSpPr>
            <p:nvPr/>
          </p:nvSpPr>
          <p:spPr>
            <a:xfrm>
              <a:off x="6636082" y="4174459"/>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Automize</a:t>
              </a:r>
              <a:r>
                <a:rPr lang="cs-CZ" dirty="0"/>
                <a:t> Agenda By Data </a:t>
              </a:r>
              <a:endParaRPr lang="en-CZ" dirty="0"/>
            </a:p>
          </p:txBody>
        </p:sp>
        <p:sp>
          <p:nvSpPr>
            <p:cNvPr id="36" name="Content Placeholder 3">
              <a:extLst>
                <a:ext uri="{FF2B5EF4-FFF2-40B4-BE49-F238E27FC236}">
                  <a16:creationId xmlns:a16="http://schemas.microsoft.com/office/drawing/2014/main" id="{514341C7-3929-51F2-9ABA-8F52FDCA8873}"/>
                </a:ext>
              </a:extLst>
            </p:cNvPr>
            <p:cNvSpPr txBox="1">
              <a:spLocks/>
            </p:cNvSpPr>
            <p:nvPr/>
          </p:nvSpPr>
          <p:spPr>
            <a:xfrm>
              <a:off x="9476083" y="4174459"/>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Bring</a:t>
              </a:r>
              <a:r>
                <a:rPr lang="cs-CZ" dirty="0"/>
                <a:t> Data </a:t>
              </a:r>
              <a:r>
                <a:rPr lang="cs-CZ" dirty="0" err="1"/>
                <a:t>Closer</a:t>
              </a:r>
              <a:r>
                <a:rPr lang="cs-CZ" dirty="0"/>
                <a:t> to </a:t>
              </a:r>
              <a:r>
                <a:rPr lang="cs-CZ" dirty="0" err="1"/>
                <a:t>Users</a:t>
              </a:r>
              <a:endParaRPr lang="en-CZ" dirty="0"/>
            </a:p>
          </p:txBody>
        </p:sp>
      </p:grpSp>
    </p:spTree>
    <p:extLst>
      <p:ext uri="{BB962C8B-B14F-4D97-AF65-F5344CB8AC3E}">
        <p14:creationId xmlns:p14="http://schemas.microsoft.com/office/powerpoint/2010/main" val="1414434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LIMITATIONS</a:t>
            </a:r>
            <a:endParaRPr lang="en-CZ" dirty="0"/>
          </a:p>
        </p:txBody>
      </p:sp>
    </p:spTree>
    <p:extLst>
      <p:ext uri="{BB962C8B-B14F-4D97-AF65-F5344CB8AC3E}">
        <p14:creationId xmlns:p14="http://schemas.microsoft.com/office/powerpoint/2010/main" val="261687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Limitations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grpSp>
        <p:nvGrpSpPr>
          <p:cNvPr id="13" name="Group 12">
            <a:extLst>
              <a:ext uri="{FF2B5EF4-FFF2-40B4-BE49-F238E27FC236}">
                <a16:creationId xmlns:a16="http://schemas.microsoft.com/office/drawing/2014/main" id="{D89454FC-89FB-4871-FA23-571BA1139CAD}"/>
              </a:ext>
            </a:extLst>
          </p:cNvPr>
          <p:cNvGrpSpPr/>
          <p:nvPr/>
        </p:nvGrpSpPr>
        <p:grpSpPr>
          <a:xfrm>
            <a:off x="1273986" y="2803814"/>
            <a:ext cx="9644027" cy="1759831"/>
            <a:chOff x="1413305" y="2323399"/>
            <a:chExt cx="9644027" cy="1759831"/>
          </a:xfrm>
        </p:grpSpPr>
        <p:grpSp>
          <p:nvGrpSpPr>
            <p:cNvPr id="18" name="Group 17">
              <a:extLst>
                <a:ext uri="{FF2B5EF4-FFF2-40B4-BE49-F238E27FC236}">
                  <a16:creationId xmlns:a16="http://schemas.microsoft.com/office/drawing/2014/main" id="{1EFCF3AE-144A-739F-EF45-E37A1D71E8FC}"/>
                </a:ext>
              </a:extLst>
            </p:cNvPr>
            <p:cNvGrpSpPr/>
            <p:nvPr/>
          </p:nvGrpSpPr>
          <p:grpSpPr>
            <a:xfrm>
              <a:off x="1413305" y="2323399"/>
              <a:ext cx="1759831" cy="1759831"/>
              <a:chOff x="8054873" y="2920999"/>
              <a:chExt cx="1759831" cy="1759831"/>
            </a:xfrm>
          </p:grpSpPr>
          <p:pic>
            <p:nvPicPr>
              <p:cNvPr id="20" name="Graphic 19">
                <a:extLst>
                  <a:ext uri="{FF2B5EF4-FFF2-40B4-BE49-F238E27FC236}">
                    <a16:creationId xmlns:a16="http://schemas.microsoft.com/office/drawing/2014/main" id="{15EAF8DA-5372-BDA5-418B-78DB9F29AB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8054873" y="2920999"/>
                <a:ext cx="1759831" cy="1759831"/>
              </a:xfrm>
              <a:prstGeom prst="rect">
                <a:avLst/>
              </a:prstGeom>
            </p:spPr>
          </p:pic>
          <p:sp>
            <p:nvSpPr>
              <p:cNvPr id="22" name="Rectangle 21">
                <a:extLst>
                  <a:ext uri="{FF2B5EF4-FFF2-40B4-BE49-F238E27FC236}">
                    <a16:creationId xmlns:a16="http://schemas.microsoft.com/office/drawing/2014/main" id="{1AEE86B9-A1D9-EDC0-3BE4-8BBDC1D3C22E}"/>
                  </a:ext>
                </a:extLst>
              </p:cNvPr>
              <p:cNvSpPr/>
              <p:nvPr/>
            </p:nvSpPr>
            <p:spPr>
              <a:xfrm>
                <a:off x="8125605" y="3862503"/>
                <a:ext cx="1616022" cy="3085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dirty="0"/>
              </a:p>
            </p:txBody>
          </p:sp>
        </p:grpSp>
        <p:grpSp>
          <p:nvGrpSpPr>
            <p:cNvPr id="9" name="Group 8">
              <a:extLst>
                <a:ext uri="{FF2B5EF4-FFF2-40B4-BE49-F238E27FC236}">
                  <a16:creationId xmlns:a16="http://schemas.microsoft.com/office/drawing/2014/main" id="{95F73547-E2F9-FDE3-4197-707CA9BB18BC}"/>
                </a:ext>
              </a:extLst>
            </p:cNvPr>
            <p:cNvGrpSpPr/>
            <p:nvPr/>
          </p:nvGrpSpPr>
          <p:grpSpPr>
            <a:xfrm>
              <a:off x="4041370" y="2323399"/>
              <a:ext cx="1759831" cy="1759831"/>
              <a:chOff x="8054873" y="2920999"/>
              <a:chExt cx="1759831" cy="1759831"/>
            </a:xfrm>
          </p:grpSpPr>
          <p:grpSp>
            <p:nvGrpSpPr>
              <p:cNvPr id="8" name="Group 7">
                <a:extLst>
                  <a:ext uri="{FF2B5EF4-FFF2-40B4-BE49-F238E27FC236}">
                    <a16:creationId xmlns:a16="http://schemas.microsoft.com/office/drawing/2014/main" id="{349AA093-0A28-FBF7-1AED-73AA34C8E1B8}"/>
                  </a:ext>
                </a:extLst>
              </p:cNvPr>
              <p:cNvGrpSpPr/>
              <p:nvPr/>
            </p:nvGrpSpPr>
            <p:grpSpPr>
              <a:xfrm>
                <a:off x="8054873" y="2920999"/>
                <a:ext cx="1759831" cy="1759831"/>
                <a:chOff x="8054873" y="2920999"/>
                <a:chExt cx="1759831" cy="1759831"/>
              </a:xfrm>
            </p:grpSpPr>
            <p:pic>
              <p:nvPicPr>
                <p:cNvPr id="6" name="Graphic 5">
                  <a:extLst>
                    <a:ext uri="{FF2B5EF4-FFF2-40B4-BE49-F238E27FC236}">
                      <a16:creationId xmlns:a16="http://schemas.microsoft.com/office/drawing/2014/main" id="{F6C93887-0E2E-1876-7545-E2CAE27BB9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8054873" y="2920999"/>
                  <a:ext cx="1759831" cy="1759831"/>
                </a:xfrm>
                <a:prstGeom prst="rect">
                  <a:avLst/>
                </a:prstGeom>
              </p:spPr>
            </p:pic>
            <p:sp>
              <p:nvSpPr>
                <p:cNvPr id="7" name="Rectangle 6">
                  <a:extLst>
                    <a:ext uri="{FF2B5EF4-FFF2-40B4-BE49-F238E27FC236}">
                      <a16:creationId xmlns:a16="http://schemas.microsoft.com/office/drawing/2014/main" id="{F17741AC-1C3D-4629-3F81-72087FE18ED6}"/>
                    </a:ext>
                  </a:extLst>
                </p:cNvPr>
                <p:cNvSpPr/>
                <p:nvPr/>
              </p:nvSpPr>
              <p:spPr>
                <a:xfrm>
                  <a:off x="8566852" y="3870418"/>
                  <a:ext cx="332674"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grpSp>
          <p:sp>
            <p:nvSpPr>
              <p:cNvPr id="24" name="Rectangle 23">
                <a:extLst>
                  <a:ext uri="{FF2B5EF4-FFF2-40B4-BE49-F238E27FC236}">
                    <a16:creationId xmlns:a16="http://schemas.microsoft.com/office/drawing/2014/main" id="{23F7B370-3010-06A0-11C5-1BAEEDDE2CF0}"/>
                  </a:ext>
                </a:extLst>
              </p:cNvPr>
              <p:cNvSpPr/>
              <p:nvPr/>
            </p:nvSpPr>
            <p:spPr>
              <a:xfrm>
                <a:off x="8970077" y="4238260"/>
                <a:ext cx="332674" cy="300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26" name="Rectangle 25">
                <a:extLst>
                  <a:ext uri="{FF2B5EF4-FFF2-40B4-BE49-F238E27FC236}">
                    <a16:creationId xmlns:a16="http://schemas.microsoft.com/office/drawing/2014/main" id="{197BD77E-797B-C726-EB3C-46199FAF2ED5}"/>
                  </a:ext>
                </a:extLst>
              </p:cNvPr>
              <p:cNvSpPr/>
              <p:nvPr/>
            </p:nvSpPr>
            <p:spPr>
              <a:xfrm>
                <a:off x="9372600" y="3508375"/>
                <a:ext cx="368300" cy="292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11" name="Group 10">
              <a:extLst>
                <a:ext uri="{FF2B5EF4-FFF2-40B4-BE49-F238E27FC236}">
                  <a16:creationId xmlns:a16="http://schemas.microsoft.com/office/drawing/2014/main" id="{C2726D1B-61DE-0F5C-E2CD-85A51C6314FE}"/>
                </a:ext>
              </a:extLst>
            </p:cNvPr>
            <p:cNvGrpSpPr/>
            <p:nvPr/>
          </p:nvGrpSpPr>
          <p:grpSpPr>
            <a:xfrm>
              <a:off x="6669435" y="2323399"/>
              <a:ext cx="1759831" cy="1759831"/>
              <a:chOff x="2839799" y="4563645"/>
              <a:chExt cx="1759831" cy="1759831"/>
            </a:xfrm>
          </p:grpSpPr>
          <p:pic>
            <p:nvPicPr>
              <p:cNvPr id="30" name="Graphic 29">
                <a:extLst>
                  <a:ext uri="{FF2B5EF4-FFF2-40B4-BE49-F238E27FC236}">
                    <a16:creationId xmlns:a16="http://schemas.microsoft.com/office/drawing/2014/main" id="{154E2A64-1C05-29D4-8245-6BE54336D5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839799" y="4563645"/>
                <a:ext cx="1759831" cy="1759831"/>
              </a:xfrm>
              <a:prstGeom prst="rect">
                <a:avLst/>
              </a:prstGeom>
            </p:spPr>
          </p:pic>
          <p:sp>
            <p:nvSpPr>
              <p:cNvPr id="10" name="Round Same-side Corner of Rectangle 9">
                <a:extLst>
                  <a:ext uri="{FF2B5EF4-FFF2-40B4-BE49-F238E27FC236}">
                    <a16:creationId xmlns:a16="http://schemas.microsoft.com/office/drawing/2014/main" id="{3F67CCCD-9BC6-ABF3-9DFF-7F526B3C6831}"/>
                  </a:ext>
                </a:extLst>
              </p:cNvPr>
              <p:cNvSpPr/>
              <p:nvPr/>
            </p:nvSpPr>
            <p:spPr>
              <a:xfrm>
                <a:off x="2911475" y="4708525"/>
                <a:ext cx="1616075" cy="368299"/>
              </a:xfrm>
              <a:prstGeom prst="round2SameRect">
                <a:avLst>
                  <a:gd name="adj1" fmla="val 3218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12" name="Group 11">
              <a:extLst>
                <a:ext uri="{FF2B5EF4-FFF2-40B4-BE49-F238E27FC236}">
                  <a16:creationId xmlns:a16="http://schemas.microsoft.com/office/drawing/2014/main" id="{B0F03DCD-F4D6-D693-9405-5838212D5AAA}"/>
                </a:ext>
              </a:extLst>
            </p:cNvPr>
            <p:cNvGrpSpPr/>
            <p:nvPr/>
          </p:nvGrpSpPr>
          <p:grpSpPr>
            <a:xfrm>
              <a:off x="9297501" y="2323399"/>
              <a:ext cx="1759831" cy="1759831"/>
              <a:chOff x="9876188" y="4702080"/>
              <a:chExt cx="1759831" cy="1759831"/>
            </a:xfrm>
          </p:grpSpPr>
          <p:grpSp>
            <p:nvGrpSpPr>
              <p:cNvPr id="32" name="Group 31">
                <a:extLst>
                  <a:ext uri="{FF2B5EF4-FFF2-40B4-BE49-F238E27FC236}">
                    <a16:creationId xmlns:a16="http://schemas.microsoft.com/office/drawing/2014/main" id="{96068B62-E970-016D-8D30-CA6A0ADD1C6A}"/>
                  </a:ext>
                </a:extLst>
              </p:cNvPr>
              <p:cNvGrpSpPr/>
              <p:nvPr/>
            </p:nvGrpSpPr>
            <p:grpSpPr>
              <a:xfrm>
                <a:off x="9876188" y="4702080"/>
                <a:ext cx="1759831" cy="1759831"/>
                <a:chOff x="2839799" y="4563645"/>
                <a:chExt cx="1759831" cy="1759831"/>
              </a:xfrm>
            </p:grpSpPr>
            <p:pic>
              <p:nvPicPr>
                <p:cNvPr id="33" name="Graphic 32">
                  <a:extLst>
                    <a:ext uri="{FF2B5EF4-FFF2-40B4-BE49-F238E27FC236}">
                      <a16:creationId xmlns:a16="http://schemas.microsoft.com/office/drawing/2014/main" id="{D55187E4-4C2E-CF4E-393C-B47F9F01A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839799" y="4563645"/>
                  <a:ext cx="1759831" cy="1759831"/>
                </a:xfrm>
                <a:prstGeom prst="rect">
                  <a:avLst/>
                </a:prstGeom>
              </p:spPr>
            </p:pic>
            <p:sp>
              <p:nvSpPr>
                <p:cNvPr id="34" name="Round Same-side Corner of Rectangle 33">
                  <a:extLst>
                    <a:ext uri="{FF2B5EF4-FFF2-40B4-BE49-F238E27FC236}">
                      <a16:creationId xmlns:a16="http://schemas.microsoft.com/office/drawing/2014/main" id="{719C6474-AD68-154B-F5A0-5548D49C2412}"/>
                    </a:ext>
                  </a:extLst>
                </p:cNvPr>
                <p:cNvSpPr/>
                <p:nvPr/>
              </p:nvSpPr>
              <p:spPr>
                <a:xfrm>
                  <a:off x="2911475" y="4708525"/>
                  <a:ext cx="1616075" cy="368299"/>
                </a:xfrm>
                <a:prstGeom prst="round2SameRect">
                  <a:avLst>
                    <a:gd name="adj1" fmla="val 32184"/>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grpSp>
          <p:sp>
            <p:nvSpPr>
              <p:cNvPr id="38" name="Rectangle 37">
                <a:extLst>
                  <a:ext uri="{FF2B5EF4-FFF2-40B4-BE49-F238E27FC236}">
                    <a16:creationId xmlns:a16="http://schemas.microsoft.com/office/drawing/2014/main" id="{8C4F6BB9-DB9A-91E3-0F7F-8D04AA67A7A3}"/>
                  </a:ext>
                </a:extLst>
              </p:cNvPr>
              <p:cNvSpPr/>
              <p:nvPr/>
            </p:nvSpPr>
            <p:spPr>
              <a:xfrm rot="5400000">
                <a:off x="10035359" y="5633175"/>
                <a:ext cx="1036682" cy="33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39" name="Rectangle 38">
                <a:extLst>
                  <a:ext uri="{FF2B5EF4-FFF2-40B4-BE49-F238E27FC236}">
                    <a16:creationId xmlns:a16="http://schemas.microsoft.com/office/drawing/2014/main" id="{D6B78396-7429-088F-392F-A4F444AC302B}"/>
                  </a:ext>
                </a:extLst>
              </p:cNvPr>
              <p:cNvSpPr/>
              <p:nvPr/>
            </p:nvSpPr>
            <p:spPr>
              <a:xfrm rot="5400000">
                <a:off x="10438987" y="5633175"/>
                <a:ext cx="1036682" cy="336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dirty="0"/>
              </a:p>
            </p:txBody>
          </p:sp>
        </p:grpSp>
      </p:grpSp>
      <p:sp>
        <p:nvSpPr>
          <p:cNvPr id="40" name="Content Placeholder 3">
            <a:extLst>
              <a:ext uri="{FF2B5EF4-FFF2-40B4-BE49-F238E27FC236}">
                <a16:creationId xmlns:a16="http://schemas.microsoft.com/office/drawing/2014/main" id="{10B8F6CB-CE0A-8378-08C8-32DA8F45D74B}"/>
              </a:ext>
            </a:extLst>
          </p:cNvPr>
          <p:cNvSpPr txBox="1">
            <a:spLocks/>
          </p:cNvSpPr>
          <p:nvPr/>
        </p:nvSpPr>
        <p:spPr>
          <a:xfrm>
            <a:off x="1272813" y="4764292"/>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100 000 </a:t>
            </a:r>
            <a:br>
              <a:rPr lang="cs-CZ" dirty="0"/>
            </a:br>
            <a:r>
              <a:rPr lang="cs-CZ" dirty="0" err="1"/>
              <a:t>Rows</a:t>
            </a:r>
            <a:endParaRPr lang="en-CZ" dirty="0"/>
          </a:p>
        </p:txBody>
      </p:sp>
      <p:sp>
        <p:nvSpPr>
          <p:cNvPr id="41" name="Content Placeholder 3">
            <a:extLst>
              <a:ext uri="{FF2B5EF4-FFF2-40B4-BE49-F238E27FC236}">
                <a16:creationId xmlns:a16="http://schemas.microsoft.com/office/drawing/2014/main" id="{9C9A96DF-75BE-7AF3-B015-181AB9B32F21}"/>
              </a:ext>
            </a:extLst>
          </p:cNvPr>
          <p:cNvSpPr txBox="1">
            <a:spLocks/>
          </p:cNvSpPr>
          <p:nvPr/>
        </p:nvSpPr>
        <p:spPr>
          <a:xfrm>
            <a:off x="3866788" y="4764291"/>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1 000 000 </a:t>
            </a:r>
            <a:br>
              <a:rPr lang="cs-CZ" dirty="0"/>
            </a:br>
            <a:r>
              <a:rPr lang="cs-CZ" dirty="0" err="1"/>
              <a:t>Values</a:t>
            </a:r>
            <a:endParaRPr lang="en-CZ" dirty="0"/>
          </a:p>
        </p:txBody>
      </p:sp>
      <p:sp>
        <p:nvSpPr>
          <p:cNvPr id="42" name="Content Placeholder 3">
            <a:extLst>
              <a:ext uri="{FF2B5EF4-FFF2-40B4-BE49-F238E27FC236}">
                <a16:creationId xmlns:a16="http://schemas.microsoft.com/office/drawing/2014/main" id="{FC08B4D0-700A-CD07-B9E7-1279FCD59EC2}"/>
              </a:ext>
            </a:extLst>
          </p:cNvPr>
          <p:cNvSpPr txBox="1">
            <a:spLocks/>
          </p:cNvSpPr>
          <p:nvPr/>
        </p:nvSpPr>
        <p:spPr>
          <a:xfrm>
            <a:off x="6530116" y="4764291"/>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1</a:t>
            </a:r>
            <a:br>
              <a:rPr lang="cs-CZ" dirty="0"/>
            </a:br>
            <a:r>
              <a:rPr lang="cs-CZ" dirty="0" err="1"/>
              <a:t>Query</a:t>
            </a:r>
            <a:endParaRPr lang="en-CZ" dirty="0"/>
          </a:p>
        </p:txBody>
      </p:sp>
      <p:sp>
        <p:nvSpPr>
          <p:cNvPr id="43" name="Content Placeholder 3">
            <a:extLst>
              <a:ext uri="{FF2B5EF4-FFF2-40B4-BE49-F238E27FC236}">
                <a16:creationId xmlns:a16="http://schemas.microsoft.com/office/drawing/2014/main" id="{77D349E1-299B-EE96-4FB6-7A5E49D7FD2C}"/>
              </a:ext>
            </a:extLst>
          </p:cNvPr>
          <p:cNvSpPr txBox="1">
            <a:spLocks/>
          </p:cNvSpPr>
          <p:nvPr/>
        </p:nvSpPr>
        <p:spPr>
          <a:xfrm>
            <a:off x="9123136" y="4764291"/>
            <a:ext cx="1759831"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t>120</a:t>
            </a:r>
            <a:br>
              <a:rPr lang="cs-CZ" dirty="0"/>
            </a:br>
            <a:r>
              <a:rPr lang="cs-CZ" dirty="0" err="1"/>
              <a:t>Queries</a:t>
            </a:r>
            <a:br>
              <a:rPr lang="cs-CZ" dirty="0"/>
            </a:br>
            <a:r>
              <a:rPr lang="cs-CZ" dirty="0">
                <a:solidFill>
                  <a:schemeClr val="bg1">
                    <a:lumMod val="65000"/>
                  </a:schemeClr>
                </a:solidFill>
              </a:rPr>
              <a:t>per </a:t>
            </a:r>
            <a:r>
              <a:rPr lang="cs-CZ" dirty="0" err="1">
                <a:solidFill>
                  <a:schemeClr val="bg1">
                    <a:lumMod val="65000"/>
                  </a:schemeClr>
                </a:solidFill>
              </a:rPr>
              <a:t>minute</a:t>
            </a:r>
            <a:endParaRPr lang="en-CZ" dirty="0">
              <a:solidFill>
                <a:schemeClr val="bg1">
                  <a:lumMod val="65000"/>
                </a:schemeClr>
              </a:solidFill>
            </a:endParaRPr>
          </a:p>
        </p:txBody>
      </p:sp>
      <p:sp>
        <p:nvSpPr>
          <p:cNvPr id="44" name="Right Brace 43">
            <a:extLst>
              <a:ext uri="{FF2B5EF4-FFF2-40B4-BE49-F238E27FC236}">
                <a16:creationId xmlns:a16="http://schemas.microsoft.com/office/drawing/2014/main" id="{F4AB0FB3-8037-3581-0404-2D5000406191}"/>
              </a:ext>
            </a:extLst>
          </p:cNvPr>
          <p:cNvSpPr/>
          <p:nvPr/>
        </p:nvSpPr>
        <p:spPr>
          <a:xfrm rot="16200000">
            <a:off x="4343710" y="-1255935"/>
            <a:ext cx="879915" cy="7240211"/>
          </a:xfrm>
          <a:prstGeom prst="rightBrace">
            <a:avLst>
              <a:gd name="adj1" fmla="val 8333"/>
              <a:gd name="adj2" fmla="val 4985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Z"/>
          </a:p>
        </p:txBody>
      </p:sp>
      <p:sp>
        <p:nvSpPr>
          <p:cNvPr id="45" name="Content Placeholder 3">
            <a:extLst>
              <a:ext uri="{FF2B5EF4-FFF2-40B4-BE49-F238E27FC236}">
                <a16:creationId xmlns:a16="http://schemas.microsoft.com/office/drawing/2014/main" id="{1ED6636D-B053-A5E3-3285-44651C547002}"/>
              </a:ext>
            </a:extLst>
          </p:cNvPr>
          <p:cNvSpPr txBox="1">
            <a:spLocks/>
          </p:cNvSpPr>
          <p:nvPr/>
        </p:nvSpPr>
        <p:spPr>
          <a:xfrm>
            <a:off x="3866788" y="1424357"/>
            <a:ext cx="1759831" cy="403755"/>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a:solidFill>
                  <a:schemeClr val="bg1">
                    <a:lumMod val="65000"/>
                  </a:schemeClr>
                </a:solidFill>
              </a:rPr>
              <a:t>per call</a:t>
            </a:r>
            <a:endParaRPr lang="en-CZ" dirty="0">
              <a:solidFill>
                <a:schemeClr val="bg1">
                  <a:lumMod val="65000"/>
                </a:schemeClr>
              </a:solidFill>
            </a:endParaRPr>
          </a:p>
        </p:txBody>
      </p:sp>
    </p:spTree>
    <p:extLst>
      <p:ext uri="{BB962C8B-B14F-4D97-AF65-F5344CB8AC3E}">
        <p14:creationId xmlns:p14="http://schemas.microsoft.com/office/powerpoint/2010/main" val="2267922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HOW TO CALL IT</a:t>
            </a:r>
            <a:endParaRPr lang="en-CZ" dirty="0"/>
          </a:p>
        </p:txBody>
      </p:sp>
    </p:spTree>
    <p:extLst>
      <p:ext uri="{BB962C8B-B14F-4D97-AF65-F5344CB8AC3E}">
        <p14:creationId xmlns:p14="http://schemas.microsoft.com/office/powerpoint/2010/main" val="308665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Necessary settings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14" name="Picture 13">
            <a:extLst>
              <a:ext uri="{FF2B5EF4-FFF2-40B4-BE49-F238E27FC236}">
                <a16:creationId xmlns:a16="http://schemas.microsoft.com/office/drawing/2014/main" id="{6C683E11-755A-4897-863C-A059449C06F3}"/>
              </a:ext>
            </a:extLst>
          </p:cNvPr>
          <p:cNvPicPr>
            <a:picLocks noChangeAspect="1"/>
          </p:cNvPicPr>
          <p:nvPr/>
        </p:nvPicPr>
        <p:blipFill>
          <a:blip r:embed="rId10"/>
          <a:stretch>
            <a:fillRect/>
          </a:stretch>
        </p:blipFill>
        <p:spPr>
          <a:xfrm>
            <a:off x="870849" y="2433115"/>
            <a:ext cx="4926115" cy="2976194"/>
          </a:xfrm>
          <a:prstGeom prst="rect">
            <a:avLst/>
          </a:prstGeom>
        </p:spPr>
      </p:pic>
      <p:pic>
        <p:nvPicPr>
          <p:cNvPr id="22" name="Picture 21">
            <a:extLst>
              <a:ext uri="{FF2B5EF4-FFF2-40B4-BE49-F238E27FC236}">
                <a16:creationId xmlns:a16="http://schemas.microsoft.com/office/drawing/2014/main" id="{D119CE9E-11C5-177B-6011-CCED34A58188}"/>
              </a:ext>
            </a:extLst>
          </p:cNvPr>
          <p:cNvPicPr>
            <a:picLocks noChangeAspect="1"/>
          </p:cNvPicPr>
          <p:nvPr/>
        </p:nvPicPr>
        <p:blipFill>
          <a:blip r:embed="rId11"/>
          <a:stretch>
            <a:fillRect/>
          </a:stretch>
        </p:blipFill>
        <p:spPr>
          <a:xfrm>
            <a:off x="6559194" y="2433115"/>
            <a:ext cx="4509211" cy="3461796"/>
          </a:xfrm>
          <a:prstGeom prst="rect">
            <a:avLst/>
          </a:prstGeom>
        </p:spPr>
      </p:pic>
    </p:spTree>
    <p:extLst>
      <p:ext uri="{BB962C8B-B14F-4D97-AF65-F5344CB8AC3E}">
        <p14:creationId xmlns:p14="http://schemas.microsoft.com/office/powerpoint/2010/main" val="1155031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Authorization?</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grpSp>
        <p:nvGrpSpPr>
          <p:cNvPr id="16" name="Group 15">
            <a:extLst>
              <a:ext uri="{FF2B5EF4-FFF2-40B4-BE49-F238E27FC236}">
                <a16:creationId xmlns:a16="http://schemas.microsoft.com/office/drawing/2014/main" id="{AB61EC40-D597-3EB9-6D89-F745178C4D41}"/>
              </a:ext>
            </a:extLst>
          </p:cNvPr>
          <p:cNvGrpSpPr/>
          <p:nvPr/>
        </p:nvGrpSpPr>
        <p:grpSpPr>
          <a:xfrm>
            <a:off x="7338125" y="2770981"/>
            <a:ext cx="2177138" cy="2189926"/>
            <a:chOff x="8362191" y="2674273"/>
            <a:chExt cx="2554885" cy="2812338"/>
          </a:xfrm>
        </p:grpSpPr>
        <p:sp>
          <p:nvSpPr>
            <p:cNvPr id="18" name="TextBox 17">
              <a:extLst>
                <a:ext uri="{FF2B5EF4-FFF2-40B4-BE49-F238E27FC236}">
                  <a16:creationId xmlns:a16="http://schemas.microsoft.com/office/drawing/2014/main" id="{2F8690A1-2608-64E4-4E52-1DDE9BE6FEB9}"/>
                </a:ext>
              </a:extLst>
            </p:cNvPr>
            <p:cNvSpPr txBox="1"/>
            <p:nvPr/>
          </p:nvSpPr>
          <p:spPr>
            <a:xfrm>
              <a:off x="8362191" y="4419431"/>
              <a:ext cx="2554885" cy="1067180"/>
            </a:xfrm>
            <a:prstGeom prst="rect">
              <a:avLst/>
            </a:prstGeom>
            <a:ln>
              <a:noFill/>
            </a:ln>
          </p:spPr>
          <p:txBody>
            <a:bodyPr wrap="square" rtlCol="0" anchor="ctr">
              <a:spAutoFit/>
            </a:bodyPr>
            <a:lstStyle/>
            <a:p>
              <a:pPr algn="ctr"/>
              <a:r>
                <a:rPr lang="en-CZ" sz="2400" b="1" dirty="0">
                  <a:solidFill>
                    <a:schemeClr val="accent1"/>
                  </a:solidFill>
                </a:rPr>
                <a:t>SERVICE PRINCIPAL</a:t>
              </a:r>
            </a:p>
          </p:txBody>
        </p:sp>
        <p:pic>
          <p:nvPicPr>
            <p:cNvPr id="20" name="Graphic 19">
              <a:extLst>
                <a:ext uri="{FF2B5EF4-FFF2-40B4-BE49-F238E27FC236}">
                  <a16:creationId xmlns:a16="http://schemas.microsoft.com/office/drawing/2014/main" id="{ACA46D48-85E5-92D5-B67C-ED5D468F66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099" y="2674273"/>
              <a:ext cx="1507156" cy="1507156"/>
            </a:xfrm>
            <a:prstGeom prst="rect">
              <a:avLst/>
            </a:prstGeom>
          </p:spPr>
        </p:pic>
      </p:grpSp>
      <p:grpSp>
        <p:nvGrpSpPr>
          <p:cNvPr id="22" name="Group 21">
            <a:extLst>
              <a:ext uri="{FF2B5EF4-FFF2-40B4-BE49-F238E27FC236}">
                <a16:creationId xmlns:a16="http://schemas.microsoft.com/office/drawing/2014/main" id="{48F1D91F-4C97-0B90-45FE-DF02E06089FF}"/>
              </a:ext>
            </a:extLst>
          </p:cNvPr>
          <p:cNvGrpSpPr/>
          <p:nvPr/>
        </p:nvGrpSpPr>
        <p:grpSpPr>
          <a:xfrm>
            <a:off x="2298991" y="3010915"/>
            <a:ext cx="2554885" cy="1820594"/>
            <a:chOff x="1028305" y="3117037"/>
            <a:chExt cx="2554885" cy="1820594"/>
          </a:xfrm>
        </p:grpSpPr>
        <p:sp>
          <p:nvSpPr>
            <p:cNvPr id="24" name="TextBox 23">
              <a:extLst>
                <a:ext uri="{FF2B5EF4-FFF2-40B4-BE49-F238E27FC236}">
                  <a16:creationId xmlns:a16="http://schemas.microsoft.com/office/drawing/2014/main" id="{98F28553-85F4-9472-855F-3D8C732CD5AB}"/>
                </a:ext>
              </a:extLst>
            </p:cNvPr>
            <p:cNvSpPr txBox="1"/>
            <p:nvPr/>
          </p:nvSpPr>
          <p:spPr>
            <a:xfrm>
              <a:off x="1028305" y="4475966"/>
              <a:ext cx="2554885" cy="461665"/>
            </a:xfrm>
            <a:prstGeom prst="rect">
              <a:avLst/>
            </a:prstGeom>
            <a:ln>
              <a:noFill/>
            </a:ln>
          </p:spPr>
          <p:txBody>
            <a:bodyPr wrap="square" rtlCol="0" anchor="ctr">
              <a:spAutoFit/>
            </a:bodyPr>
            <a:lstStyle/>
            <a:p>
              <a:pPr algn="ctr"/>
              <a:r>
                <a:rPr lang="en-CZ" sz="2400" b="1" dirty="0">
                  <a:solidFill>
                    <a:schemeClr val="accent1"/>
                  </a:solidFill>
                </a:rPr>
                <a:t>USER</a:t>
              </a:r>
            </a:p>
          </p:txBody>
        </p:sp>
        <p:pic>
          <p:nvPicPr>
            <p:cNvPr id="30" name="Graphic 29">
              <a:extLst>
                <a:ext uri="{FF2B5EF4-FFF2-40B4-BE49-F238E27FC236}">
                  <a16:creationId xmlns:a16="http://schemas.microsoft.com/office/drawing/2014/main" id="{621E90FF-09B1-5308-9770-C1973D8494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18947" y="3117037"/>
              <a:ext cx="1173600" cy="1173600"/>
            </a:xfrm>
            <a:prstGeom prst="rect">
              <a:avLst/>
            </a:prstGeom>
          </p:spPr>
        </p:pic>
      </p:grpSp>
      <p:sp>
        <p:nvSpPr>
          <p:cNvPr id="2" name="Oval 1">
            <a:extLst>
              <a:ext uri="{FF2B5EF4-FFF2-40B4-BE49-F238E27FC236}">
                <a16:creationId xmlns:a16="http://schemas.microsoft.com/office/drawing/2014/main" id="{36EE8291-02A4-2DAC-C186-FFC2D01A849F}"/>
              </a:ext>
            </a:extLst>
          </p:cNvPr>
          <p:cNvSpPr/>
          <p:nvPr/>
        </p:nvSpPr>
        <p:spPr>
          <a:xfrm>
            <a:off x="8621486" y="2873829"/>
            <a:ext cx="201880" cy="296883"/>
          </a:xfrm>
          <a:prstGeom prst="ellipse">
            <a:avLst/>
          </a:prstGeom>
          <a:solidFill>
            <a:srgbClr val="FD4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4" name="TextBox 3">
            <a:extLst>
              <a:ext uri="{FF2B5EF4-FFF2-40B4-BE49-F238E27FC236}">
                <a16:creationId xmlns:a16="http://schemas.microsoft.com/office/drawing/2014/main" id="{22922BE6-A235-C2DB-5AD4-93BDCBA4ED56}"/>
              </a:ext>
            </a:extLst>
          </p:cNvPr>
          <p:cNvSpPr txBox="1"/>
          <p:nvPr/>
        </p:nvSpPr>
        <p:spPr>
          <a:xfrm>
            <a:off x="8495646" y="2709047"/>
            <a:ext cx="327720" cy="923330"/>
          </a:xfrm>
          <a:prstGeom prst="rect">
            <a:avLst/>
          </a:prstGeom>
        </p:spPr>
        <p:txBody>
          <a:bodyPr wrap="square" rtlCol="0" anchor="ctr">
            <a:spAutoFit/>
          </a:bodyPr>
          <a:lstStyle/>
          <a:p>
            <a:pPr algn="l"/>
            <a:r>
              <a:rPr lang="en-CZ" sz="5400" dirty="0">
                <a:solidFill>
                  <a:schemeClr val="bg1"/>
                </a:solidFill>
              </a:rPr>
              <a:t>*</a:t>
            </a:r>
          </a:p>
        </p:txBody>
      </p:sp>
      <p:sp>
        <p:nvSpPr>
          <p:cNvPr id="31" name="Content Placeholder 3">
            <a:extLst>
              <a:ext uri="{FF2B5EF4-FFF2-40B4-BE49-F238E27FC236}">
                <a16:creationId xmlns:a16="http://schemas.microsoft.com/office/drawing/2014/main" id="{53CCCBD2-5AC2-7924-FD30-27F260BEB9D5}"/>
              </a:ext>
            </a:extLst>
          </p:cNvPr>
          <p:cNvSpPr txBox="1">
            <a:spLocks/>
          </p:cNvSpPr>
          <p:nvPr/>
        </p:nvSpPr>
        <p:spPr>
          <a:xfrm>
            <a:off x="5343896" y="6255173"/>
            <a:ext cx="6626431" cy="461665"/>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CZ" sz="2000" dirty="0">
                <a:solidFill>
                  <a:schemeClr val="bg1">
                    <a:lumMod val="85000"/>
                  </a:schemeClr>
                </a:solidFill>
              </a:rPr>
              <a:t>* DOESN’T SUPPORT DATASETS WITH RLS</a:t>
            </a:r>
          </a:p>
        </p:txBody>
      </p:sp>
    </p:spTree>
    <p:extLst>
      <p:ext uri="{BB962C8B-B14F-4D97-AF65-F5344CB8AC3E}">
        <p14:creationId xmlns:p14="http://schemas.microsoft.com/office/powerpoint/2010/main" val="22731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NATIVE CALLERS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1026" name="Picture 2">
            <a:extLst>
              <a:ext uri="{FF2B5EF4-FFF2-40B4-BE49-F238E27FC236}">
                <a16:creationId xmlns:a16="http://schemas.microsoft.com/office/drawing/2014/main" id="{ACF34F58-CC92-0549-1246-2264F17942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7744" y="2760245"/>
            <a:ext cx="2247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con&#10;&#10;Description automatically generated">
            <a:extLst>
              <a:ext uri="{FF2B5EF4-FFF2-40B4-BE49-F238E27FC236}">
                <a16:creationId xmlns:a16="http://schemas.microsoft.com/office/drawing/2014/main" id="{E7877C5C-CC70-D674-11CC-C37C622E16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1814" y="2661202"/>
            <a:ext cx="1902443" cy="1902443"/>
          </a:xfrm>
          <a:prstGeom prst="rect">
            <a:avLst/>
          </a:prstGeom>
        </p:spPr>
      </p:pic>
      <p:sp>
        <p:nvSpPr>
          <p:cNvPr id="26" name="Content Placeholder 3">
            <a:extLst>
              <a:ext uri="{FF2B5EF4-FFF2-40B4-BE49-F238E27FC236}">
                <a16:creationId xmlns:a16="http://schemas.microsoft.com/office/drawing/2014/main" id="{97128135-BE73-BF8E-503B-54B88FD8F1A1}"/>
              </a:ext>
            </a:extLst>
          </p:cNvPr>
          <p:cNvSpPr txBox="1">
            <a:spLocks/>
          </p:cNvSpPr>
          <p:nvPr/>
        </p:nvSpPr>
        <p:spPr>
          <a:xfrm>
            <a:off x="2811267" y="4563645"/>
            <a:ext cx="1902443"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Power</a:t>
            </a:r>
            <a:r>
              <a:rPr lang="cs-CZ" dirty="0"/>
              <a:t> Automate</a:t>
            </a:r>
            <a:endParaRPr lang="en-CZ" dirty="0"/>
          </a:p>
        </p:txBody>
      </p:sp>
      <p:sp>
        <p:nvSpPr>
          <p:cNvPr id="28" name="Content Placeholder 3">
            <a:extLst>
              <a:ext uri="{FF2B5EF4-FFF2-40B4-BE49-F238E27FC236}">
                <a16:creationId xmlns:a16="http://schemas.microsoft.com/office/drawing/2014/main" id="{B5CD823F-E28E-9F95-3F8A-8A651744A12F}"/>
              </a:ext>
            </a:extLst>
          </p:cNvPr>
          <p:cNvSpPr txBox="1">
            <a:spLocks/>
          </p:cNvSpPr>
          <p:nvPr/>
        </p:nvSpPr>
        <p:spPr>
          <a:xfrm>
            <a:off x="7650472" y="4567990"/>
            <a:ext cx="1902443"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Logic</a:t>
            </a:r>
            <a:br>
              <a:rPr lang="cs-CZ" dirty="0"/>
            </a:br>
            <a:r>
              <a:rPr lang="cs-CZ" dirty="0" err="1"/>
              <a:t>Apps</a:t>
            </a:r>
            <a:endParaRPr lang="en-CZ" dirty="0"/>
          </a:p>
        </p:txBody>
      </p:sp>
    </p:spTree>
    <p:extLst>
      <p:ext uri="{BB962C8B-B14F-4D97-AF65-F5344CB8AC3E}">
        <p14:creationId xmlns:p14="http://schemas.microsoft.com/office/powerpoint/2010/main" val="395424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HISTORY</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9" name="Picture 8">
            <a:extLst>
              <a:ext uri="{FF2B5EF4-FFF2-40B4-BE49-F238E27FC236}">
                <a16:creationId xmlns:a16="http://schemas.microsoft.com/office/drawing/2014/main" id="{13F7CE30-3046-7571-7739-5088D2A19549}"/>
              </a:ext>
            </a:extLst>
          </p:cNvPr>
          <p:cNvPicPr>
            <a:picLocks noChangeAspect="1"/>
          </p:cNvPicPr>
          <p:nvPr/>
        </p:nvPicPr>
        <p:blipFill>
          <a:blip r:embed="rId10"/>
          <a:stretch>
            <a:fillRect/>
          </a:stretch>
        </p:blipFill>
        <p:spPr>
          <a:xfrm>
            <a:off x="6472396" y="1214317"/>
            <a:ext cx="5181600" cy="5471361"/>
          </a:xfrm>
          <a:prstGeom prst="rect">
            <a:avLst/>
          </a:prstGeom>
        </p:spPr>
      </p:pic>
      <p:pic>
        <p:nvPicPr>
          <p:cNvPr id="10" name="Picture 9">
            <a:extLst>
              <a:ext uri="{FF2B5EF4-FFF2-40B4-BE49-F238E27FC236}">
                <a16:creationId xmlns:a16="http://schemas.microsoft.com/office/drawing/2014/main" id="{F2D9BDE9-4F83-FCE6-4D7F-C3C697B1F9B8}"/>
              </a:ext>
            </a:extLst>
          </p:cNvPr>
          <p:cNvPicPr>
            <a:picLocks noChangeAspect="1"/>
          </p:cNvPicPr>
          <p:nvPr/>
        </p:nvPicPr>
        <p:blipFill>
          <a:blip r:embed="rId11"/>
          <a:stretch>
            <a:fillRect/>
          </a:stretch>
        </p:blipFill>
        <p:spPr>
          <a:xfrm>
            <a:off x="522191" y="1643431"/>
            <a:ext cx="5393223" cy="4335728"/>
          </a:xfrm>
          <a:prstGeom prst="rect">
            <a:avLst/>
          </a:prstGeom>
        </p:spPr>
      </p:pic>
    </p:spTree>
    <p:extLst>
      <p:ext uri="{BB962C8B-B14F-4D97-AF65-F5344CB8AC3E}">
        <p14:creationId xmlns:p14="http://schemas.microsoft.com/office/powerpoint/2010/main" val="280192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ACTUAL v1</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2" name="Picture 1">
            <a:extLst>
              <a:ext uri="{FF2B5EF4-FFF2-40B4-BE49-F238E27FC236}">
                <a16:creationId xmlns:a16="http://schemas.microsoft.com/office/drawing/2014/main" id="{C14F762B-DFEA-6B03-D9A3-B06F9B0B3EEA}"/>
              </a:ext>
            </a:extLst>
          </p:cNvPr>
          <p:cNvPicPr>
            <a:picLocks noChangeAspect="1"/>
          </p:cNvPicPr>
          <p:nvPr/>
        </p:nvPicPr>
        <p:blipFill>
          <a:blip r:embed="rId10"/>
          <a:stretch>
            <a:fillRect/>
          </a:stretch>
        </p:blipFill>
        <p:spPr>
          <a:xfrm>
            <a:off x="629920" y="2737356"/>
            <a:ext cx="5651500" cy="1826289"/>
          </a:xfrm>
          <a:prstGeom prst="rect">
            <a:avLst/>
          </a:prstGeom>
        </p:spPr>
      </p:pic>
      <p:sp>
        <p:nvSpPr>
          <p:cNvPr id="18" name="TextBox 17">
            <a:extLst>
              <a:ext uri="{FF2B5EF4-FFF2-40B4-BE49-F238E27FC236}">
                <a16:creationId xmlns:a16="http://schemas.microsoft.com/office/drawing/2014/main" id="{278E0644-3F6E-4B0E-86F8-763F1C9710D4}"/>
              </a:ext>
            </a:extLst>
          </p:cNvPr>
          <p:cNvSpPr txBox="1"/>
          <p:nvPr/>
        </p:nvSpPr>
        <p:spPr>
          <a:xfrm>
            <a:off x="6946450" y="2496338"/>
            <a:ext cx="4615630" cy="2308324"/>
          </a:xfrm>
          <a:prstGeom prst="rect">
            <a:avLst/>
          </a:prstGeom>
          <a:solidFill>
            <a:schemeClr val="tx2"/>
          </a:solidFill>
        </p:spPr>
        <p:txBody>
          <a:bodyPr wrap="square">
            <a:spAutoFit/>
          </a:bodyPr>
          <a:lstStyle/>
          <a:p>
            <a:endParaRPr lang="en-GB" sz="1200" b="0" dirty="0">
              <a:solidFill>
                <a:srgbClr val="D4D4D4"/>
              </a:solidFill>
              <a:effectLst/>
              <a:latin typeface="Menlo" panose="020B0609030804020204" pitchFamily="49" charset="0"/>
            </a:endParaRPr>
          </a:p>
          <a:p>
            <a:r>
              <a:rPr lang="en-GB" sz="1200" b="0" dirty="0">
                <a:solidFill>
                  <a:srgbClr val="D4D4D4"/>
                </a:solidFill>
                <a:effectLst/>
                <a:latin typeface="Menlo" panose="020B0609030804020204" pitchFamily="49" charset="0"/>
              </a:rPr>
              <a:t>{</a:t>
            </a:r>
          </a:p>
          <a:p>
            <a:r>
              <a:rPr lang="en-GB" sz="1200" dirty="0">
                <a:solidFill>
                  <a:srgbClr val="9CDCFE"/>
                </a:solidFill>
                <a:latin typeface="Menlo" panose="020B0609030804020204" pitchFamily="49" charset="0"/>
              </a:rPr>
              <a:t>  </a:t>
            </a:r>
            <a:r>
              <a:rPr lang="en-GB" sz="1200" b="0" dirty="0">
                <a:solidFill>
                  <a:srgbClr val="9CDCFE"/>
                </a:solidFill>
                <a:effectLst/>
                <a:latin typeface="Menlo" panose="020B0609030804020204" pitchFamily="49" charset="0"/>
              </a:rPr>
              <a:t>"queries"</a:t>
            </a:r>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"query"</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"EVALUATE VALUES(‘Employees’)"</a:t>
            </a:r>
            <a:endParaRPr lang="en-GB" sz="1200" b="0" dirty="0">
              <a:solidFill>
                <a:srgbClr val="D4D4D4"/>
              </a:solidFill>
              <a:effectLst/>
              <a:latin typeface="Menlo" panose="020B0609030804020204" pitchFamily="49" charset="0"/>
            </a:endParaRP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serializerSettings</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includeNulls</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false</a:t>
            </a:r>
            <a:endParaRPr lang="en-GB" sz="1200" b="0" dirty="0">
              <a:solidFill>
                <a:srgbClr val="D4D4D4"/>
              </a:solidFill>
              <a:effectLst/>
              <a:latin typeface="Menlo" panose="020B0609030804020204" pitchFamily="49" charset="0"/>
            </a:endParaRP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endParaRPr lang="en-GB" sz="12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03493C6B-3BC9-2433-D549-1658475DBDB4}"/>
              </a:ext>
            </a:extLst>
          </p:cNvPr>
          <p:cNvSpPr txBox="1"/>
          <p:nvPr/>
        </p:nvSpPr>
        <p:spPr>
          <a:xfrm>
            <a:off x="-1211283" y="2226025"/>
            <a:ext cx="184731" cy="369332"/>
          </a:xfrm>
          <a:prstGeom prst="rect">
            <a:avLst/>
          </a:prstGeom>
        </p:spPr>
        <p:txBody>
          <a:bodyPr wrap="none" rtlCol="0" anchor="ctr">
            <a:spAutoFit/>
          </a:bodyPr>
          <a:lstStyle/>
          <a:p>
            <a:pPr algn="l"/>
            <a:endParaRPr lang="en-CZ" dirty="0"/>
          </a:p>
        </p:txBody>
      </p:sp>
      <p:sp>
        <p:nvSpPr>
          <p:cNvPr id="4" name="Rectangle 3">
            <a:extLst>
              <a:ext uri="{FF2B5EF4-FFF2-40B4-BE49-F238E27FC236}">
                <a16:creationId xmlns:a16="http://schemas.microsoft.com/office/drawing/2014/main" id="{BE2B4189-CA0E-1EB3-95D2-B80E974D19A8}"/>
              </a:ext>
            </a:extLst>
          </p:cNvPr>
          <p:cNvSpPr/>
          <p:nvPr/>
        </p:nvSpPr>
        <p:spPr>
          <a:xfrm>
            <a:off x="2018806" y="4013859"/>
            <a:ext cx="4065319" cy="3206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cxnSp>
        <p:nvCxnSpPr>
          <p:cNvPr id="6" name="Straight Arrow Connector 5">
            <a:extLst>
              <a:ext uri="{FF2B5EF4-FFF2-40B4-BE49-F238E27FC236}">
                <a16:creationId xmlns:a16="http://schemas.microsoft.com/office/drawing/2014/main" id="{CC724AF3-8427-5630-E9B4-5FF76A211E5B}"/>
              </a:ext>
            </a:extLst>
          </p:cNvPr>
          <p:cNvCxnSpPr/>
          <p:nvPr/>
        </p:nvCxnSpPr>
        <p:spPr>
          <a:xfrm flipV="1">
            <a:off x="6096000" y="3428012"/>
            <a:ext cx="756062" cy="7639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60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98CDE2DF-1CD4-4AA6-9C52-80D4732BD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27497"/>
            <a:ext cx="12221910" cy="6885497"/>
          </a:xfrm>
          <a:prstGeom prst="rect">
            <a:avLst/>
          </a:prstGeom>
        </p:spPr>
      </p:pic>
      <p:sp>
        <p:nvSpPr>
          <p:cNvPr id="12" name="TextBox 11">
            <a:extLst>
              <a:ext uri="{FF2B5EF4-FFF2-40B4-BE49-F238E27FC236}">
                <a16:creationId xmlns:a16="http://schemas.microsoft.com/office/drawing/2014/main" id="{D48D9ACF-ACA8-4BBA-B4B3-9F7E0FA63F36}"/>
              </a:ext>
            </a:extLst>
          </p:cNvPr>
          <p:cNvSpPr txBox="1"/>
          <p:nvPr/>
        </p:nvSpPr>
        <p:spPr>
          <a:xfrm>
            <a:off x="9639394" y="7289717"/>
            <a:ext cx="2710472" cy="1754326"/>
          </a:xfrm>
          <a:prstGeom prst="rect">
            <a:avLst/>
          </a:prstGeom>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Zkušenosti</a:t>
            </a:r>
            <a:br>
              <a:rPr kumimoji="0" lang="cs-CZ" sz="18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Business analýza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Power Platform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Portfolio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COO</a:t>
            </a:r>
          </a:p>
        </p:txBody>
      </p:sp>
      <p:sp>
        <p:nvSpPr>
          <p:cNvPr id="18" name="TextBox 17">
            <a:extLst>
              <a:ext uri="{FF2B5EF4-FFF2-40B4-BE49-F238E27FC236}">
                <a16:creationId xmlns:a16="http://schemas.microsoft.com/office/drawing/2014/main" id="{DBE3BB74-9AB9-4250-AD95-11780453867C}"/>
              </a:ext>
            </a:extLst>
          </p:cNvPr>
          <p:cNvSpPr txBox="1"/>
          <p:nvPr/>
        </p:nvSpPr>
        <p:spPr>
          <a:xfrm>
            <a:off x="0" y="7135587"/>
            <a:ext cx="3224221" cy="1754326"/>
          </a:xfrm>
          <a:prstGeom prst="rect">
            <a:avLst/>
          </a:prstGeom>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Zkušenosti</a:t>
            </a:r>
            <a:b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VBA programování</a:t>
            </a:r>
            <a:b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Power Platform konzultant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Power BI konzultant</a:t>
            </a:r>
            <a:endParaRPr kumimoji="0" lang="cs-CZ" sz="1800" b="0" i="0" u="none" strike="noStrike" kern="1200" cap="none" spc="0" normalizeH="0" baseline="0" noProof="0">
              <a:ln>
                <a:noFill/>
              </a:ln>
              <a:solidFill>
                <a:prstClr val="white">
                  <a:lumMod val="65000"/>
                </a:prst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Power BI školitel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a:ln>
                  <a:noFill/>
                </a:ln>
                <a:solidFill>
                  <a:prstClr val="white">
                    <a:lumMod val="65000"/>
                  </a:prstClr>
                </a:solidFill>
                <a:effectLst/>
                <a:uLnTx/>
                <a:uFillTx/>
                <a:latin typeface="Open Sans" panose="020B0606030504020204" pitchFamily="34" charset="0"/>
                <a:ea typeface="Open Sans" panose="020B0606030504020204" pitchFamily="34" charset="0"/>
                <a:cs typeface="Open Sans" panose="020B0606030504020204" pitchFamily="34" charset="0"/>
              </a:rPr>
              <a:t>Power BI mentor</a:t>
            </a:r>
          </a:p>
        </p:txBody>
      </p:sp>
      <p:sp>
        <p:nvSpPr>
          <p:cNvPr id="23" name="Freeform: Shape 22">
            <a:extLst>
              <a:ext uri="{FF2B5EF4-FFF2-40B4-BE49-F238E27FC236}">
                <a16:creationId xmlns:a16="http://schemas.microsoft.com/office/drawing/2014/main" id="{BAA4D0D0-7C9A-4B5C-B799-58B946E8E011}"/>
              </a:ext>
            </a:extLst>
          </p:cNvPr>
          <p:cNvSpPr/>
          <p:nvPr/>
        </p:nvSpPr>
        <p:spPr>
          <a:xfrm>
            <a:off x="-19666" y="1297215"/>
            <a:ext cx="4041059" cy="4346501"/>
          </a:xfrm>
          <a:custGeom>
            <a:avLst/>
            <a:gdLst>
              <a:gd name="connsiteX0" fmla="*/ 0 w 4021394"/>
              <a:gd name="connsiteY0" fmla="*/ 0 h 4267200"/>
              <a:gd name="connsiteX1" fmla="*/ 1710813 w 4021394"/>
              <a:gd name="connsiteY1" fmla="*/ 1199535 h 4267200"/>
              <a:gd name="connsiteX2" fmla="*/ 3323303 w 4021394"/>
              <a:gd name="connsiteY2" fmla="*/ 1661651 h 4267200"/>
              <a:gd name="connsiteX3" fmla="*/ 4021394 w 4021394"/>
              <a:gd name="connsiteY3" fmla="*/ 2546554 h 4267200"/>
              <a:gd name="connsiteX4" fmla="*/ 3814916 w 4021394"/>
              <a:gd name="connsiteY4" fmla="*/ 3932903 h 4267200"/>
              <a:gd name="connsiteX5" fmla="*/ 1602658 w 4021394"/>
              <a:gd name="connsiteY5" fmla="*/ 3401961 h 4267200"/>
              <a:gd name="connsiteX6" fmla="*/ 0 w 4021394"/>
              <a:gd name="connsiteY6" fmla="*/ 4267200 h 4267200"/>
              <a:gd name="connsiteX7" fmla="*/ 0 w 4021394"/>
              <a:gd name="connsiteY7" fmla="*/ 0 h 4267200"/>
              <a:gd name="connsiteX0" fmla="*/ 0 w 4021394"/>
              <a:gd name="connsiteY0" fmla="*/ 0 h 5565058"/>
              <a:gd name="connsiteX1" fmla="*/ 1710813 w 4021394"/>
              <a:gd name="connsiteY1" fmla="*/ 1199535 h 5565058"/>
              <a:gd name="connsiteX2" fmla="*/ 3323303 w 4021394"/>
              <a:gd name="connsiteY2" fmla="*/ 1661651 h 5565058"/>
              <a:gd name="connsiteX3" fmla="*/ 4021394 w 4021394"/>
              <a:gd name="connsiteY3" fmla="*/ 2546554 h 5565058"/>
              <a:gd name="connsiteX4" fmla="*/ 3814916 w 4021394"/>
              <a:gd name="connsiteY4" fmla="*/ 3932903 h 5565058"/>
              <a:gd name="connsiteX5" fmla="*/ 1710813 w 4021394"/>
              <a:gd name="connsiteY5" fmla="*/ 5565058 h 5565058"/>
              <a:gd name="connsiteX6" fmla="*/ 0 w 4021394"/>
              <a:gd name="connsiteY6" fmla="*/ 4267200 h 5565058"/>
              <a:gd name="connsiteX7" fmla="*/ 0 w 4021394"/>
              <a:gd name="connsiteY7" fmla="*/ 0 h 5565058"/>
              <a:gd name="connsiteX0" fmla="*/ 19665 w 4041059"/>
              <a:gd name="connsiteY0" fmla="*/ 0 h 5565058"/>
              <a:gd name="connsiteX1" fmla="*/ 1730478 w 4041059"/>
              <a:gd name="connsiteY1" fmla="*/ 1199535 h 5565058"/>
              <a:gd name="connsiteX2" fmla="*/ 3342968 w 4041059"/>
              <a:gd name="connsiteY2" fmla="*/ 1661651 h 5565058"/>
              <a:gd name="connsiteX3" fmla="*/ 4041059 w 4041059"/>
              <a:gd name="connsiteY3" fmla="*/ 2546554 h 5565058"/>
              <a:gd name="connsiteX4" fmla="*/ 3834581 w 4041059"/>
              <a:gd name="connsiteY4" fmla="*/ 3932903 h 5565058"/>
              <a:gd name="connsiteX5" fmla="*/ 1730478 w 4041059"/>
              <a:gd name="connsiteY5" fmla="*/ 5565058 h 5565058"/>
              <a:gd name="connsiteX6" fmla="*/ 0 w 4041059"/>
              <a:gd name="connsiteY6" fmla="*/ 4336026 h 5565058"/>
              <a:gd name="connsiteX7" fmla="*/ 19665 w 4041059"/>
              <a:gd name="connsiteY7" fmla="*/ 0 h 5565058"/>
              <a:gd name="connsiteX0" fmla="*/ 19665 w 4041059"/>
              <a:gd name="connsiteY0" fmla="*/ 0 h 5565058"/>
              <a:gd name="connsiteX1" fmla="*/ 1730478 w 4041059"/>
              <a:gd name="connsiteY1" fmla="*/ 1199535 h 5565058"/>
              <a:gd name="connsiteX2" fmla="*/ 3342968 w 4041059"/>
              <a:gd name="connsiteY2" fmla="*/ 1661651 h 5565058"/>
              <a:gd name="connsiteX3" fmla="*/ 4041059 w 4041059"/>
              <a:gd name="connsiteY3" fmla="*/ 2546554 h 5565058"/>
              <a:gd name="connsiteX4" fmla="*/ 3834581 w 4041059"/>
              <a:gd name="connsiteY4" fmla="*/ 3932903 h 5565058"/>
              <a:gd name="connsiteX5" fmla="*/ 1730478 w 4041059"/>
              <a:gd name="connsiteY5" fmla="*/ 5565058 h 5565058"/>
              <a:gd name="connsiteX6" fmla="*/ 0 w 4041059"/>
              <a:gd name="connsiteY6" fmla="*/ 4326194 h 5565058"/>
              <a:gd name="connsiteX7" fmla="*/ 19665 w 4041059"/>
              <a:gd name="connsiteY7" fmla="*/ 0 h 5565058"/>
              <a:gd name="connsiteX0" fmla="*/ 737420 w 4041059"/>
              <a:gd name="connsiteY0" fmla="*/ 1111046 h 4365523"/>
              <a:gd name="connsiteX1" fmla="*/ 1730478 w 4041059"/>
              <a:gd name="connsiteY1" fmla="*/ 0 h 4365523"/>
              <a:gd name="connsiteX2" fmla="*/ 3342968 w 4041059"/>
              <a:gd name="connsiteY2" fmla="*/ 462116 h 4365523"/>
              <a:gd name="connsiteX3" fmla="*/ 4041059 w 4041059"/>
              <a:gd name="connsiteY3" fmla="*/ 1347019 h 4365523"/>
              <a:gd name="connsiteX4" fmla="*/ 3834581 w 4041059"/>
              <a:gd name="connsiteY4" fmla="*/ 2733368 h 4365523"/>
              <a:gd name="connsiteX5" fmla="*/ 1730478 w 4041059"/>
              <a:gd name="connsiteY5" fmla="*/ 4365523 h 4365523"/>
              <a:gd name="connsiteX6" fmla="*/ 0 w 4041059"/>
              <a:gd name="connsiteY6" fmla="*/ 3126659 h 4365523"/>
              <a:gd name="connsiteX7" fmla="*/ 737420 w 4041059"/>
              <a:gd name="connsiteY7" fmla="*/ 1111046 h 4365523"/>
              <a:gd name="connsiteX0" fmla="*/ 19665 w 4041059"/>
              <a:gd name="connsiteY0" fmla="*/ 147485 h 4365523"/>
              <a:gd name="connsiteX1" fmla="*/ 1730478 w 4041059"/>
              <a:gd name="connsiteY1" fmla="*/ 0 h 4365523"/>
              <a:gd name="connsiteX2" fmla="*/ 3342968 w 4041059"/>
              <a:gd name="connsiteY2" fmla="*/ 462116 h 4365523"/>
              <a:gd name="connsiteX3" fmla="*/ 4041059 w 4041059"/>
              <a:gd name="connsiteY3" fmla="*/ 1347019 h 4365523"/>
              <a:gd name="connsiteX4" fmla="*/ 3834581 w 4041059"/>
              <a:gd name="connsiteY4" fmla="*/ 2733368 h 4365523"/>
              <a:gd name="connsiteX5" fmla="*/ 1730478 w 4041059"/>
              <a:gd name="connsiteY5" fmla="*/ 4365523 h 4365523"/>
              <a:gd name="connsiteX6" fmla="*/ 0 w 4041059"/>
              <a:gd name="connsiteY6" fmla="*/ 3126659 h 4365523"/>
              <a:gd name="connsiteX7" fmla="*/ 19665 w 4041059"/>
              <a:gd name="connsiteY7" fmla="*/ 147485 h 4365523"/>
              <a:gd name="connsiteX0" fmla="*/ 11120 w 4041059"/>
              <a:gd name="connsiteY0" fmla="*/ 0 h 5585365"/>
              <a:gd name="connsiteX1" fmla="*/ 1730478 w 4041059"/>
              <a:gd name="connsiteY1" fmla="*/ 1219842 h 5585365"/>
              <a:gd name="connsiteX2" fmla="*/ 3342968 w 4041059"/>
              <a:gd name="connsiteY2" fmla="*/ 1681958 h 5585365"/>
              <a:gd name="connsiteX3" fmla="*/ 4041059 w 4041059"/>
              <a:gd name="connsiteY3" fmla="*/ 2566861 h 5585365"/>
              <a:gd name="connsiteX4" fmla="*/ 3834581 w 4041059"/>
              <a:gd name="connsiteY4" fmla="*/ 3953210 h 5585365"/>
              <a:gd name="connsiteX5" fmla="*/ 1730478 w 4041059"/>
              <a:gd name="connsiteY5" fmla="*/ 5585365 h 5585365"/>
              <a:gd name="connsiteX6" fmla="*/ 0 w 4041059"/>
              <a:gd name="connsiteY6" fmla="*/ 4346501 h 5585365"/>
              <a:gd name="connsiteX7" fmla="*/ 11120 w 4041059"/>
              <a:gd name="connsiteY7" fmla="*/ 0 h 5585365"/>
              <a:gd name="connsiteX0" fmla="*/ 11120 w 4041059"/>
              <a:gd name="connsiteY0" fmla="*/ 0 h 4346501"/>
              <a:gd name="connsiteX1" fmla="*/ 1730478 w 4041059"/>
              <a:gd name="connsiteY1" fmla="*/ 1219842 h 4346501"/>
              <a:gd name="connsiteX2" fmla="*/ 3342968 w 4041059"/>
              <a:gd name="connsiteY2" fmla="*/ 1681958 h 4346501"/>
              <a:gd name="connsiteX3" fmla="*/ 4041059 w 4041059"/>
              <a:gd name="connsiteY3" fmla="*/ 2566861 h 4346501"/>
              <a:gd name="connsiteX4" fmla="*/ 3834581 w 4041059"/>
              <a:gd name="connsiteY4" fmla="*/ 3953210 h 4346501"/>
              <a:gd name="connsiteX5" fmla="*/ 1687749 w 4041059"/>
              <a:gd name="connsiteY5" fmla="*/ 2901986 h 4346501"/>
              <a:gd name="connsiteX6" fmla="*/ 0 w 4041059"/>
              <a:gd name="connsiteY6" fmla="*/ 4346501 h 4346501"/>
              <a:gd name="connsiteX7" fmla="*/ 11120 w 4041059"/>
              <a:gd name="connsiteY7" fmla="*/ 0 h 4346501"/>
              <a:gd name="connsiteX0" fmla="*/ 11120 w 4041059"/>
              <a:gd name="connsiteY0" fmla="*/ 0 h 4406045"/>
              <a:gd name="connsiteX1" fmla="*/ 1730478 w 4041059"/>
              <a:gd name="connsiteY1" fmla="*/ 1219842 h 4406045"/>
              <a:gd name="connsiteX2" fmla="*/ 3342968 w 4041059"/>
              <a:gd name="connsiteY2" fmla="*/ 1681958 h 4406045"/>
              <a:gd name="connsiteX3" fmla="*/ 4041059 w 4041059"/>
              <a:gd name="connsiteY3" fmla="*/ 2566861 h 4406045"/>
              <a:gd name="connsiteX4" fmla="*/ 3834581 w 4041059"/>
              <a:gd name="connsiteY4" fmla="*/ 3953210 h 4406045"/>
              <a:gd name="connsiteX5" fmla="*/ 1687749 w 4041059"/>
              <a:gd name="connsiteY5" fmla="*/ 4406045 h 4406045"/>
              <a:gd name="connsiteX6" fmla="*/ 0 w 4041059"/>
              <a:gd name="connsiteY6" fmla="*/ 4346501 h 4406045"/>
              <a:gd name="connsiteX7" fmla="*/ 11120 w 4041059"/>
              <a:gd name="connsiteY7" fmla="*/ 0 h 4406045"/>
              <a:gd name="connsiteX0" fmla="*/ 11120 w 4041059"/>
              <a:gd name="connsiteY0" fmla="*/ 0 h 4380408"/>
              <a:gd name="connsiteX1" fmla="*/ 1730478 w 4041059"/>
              <a:gd name="connsiteY1" fmla="*/ 1219842 h 4380408"/>
              <a:gd name="connsiteX2" fmla="*/ 3342968 w 4041059"/>
              <a:gd name="connsiteY2" fmla="*/ 1681958 h 4380408"/>
              <a:gd name="connsiteX3" fmla="*/ 4041059 w 4041059"/>
              <a:gd name="connsiteY3" fmla="*/ 2566861 h 4380408"/>
              <a:gd name="connsiteX4" fmla="*/ 3834581 w 4041059"/>
              <a:gd name="connsiteY4" fmla="*/ 3953210 h 4380408"/>
              <a:gd name="connsiteX5" fmla="*/ 1636475 w 4041059"/>
              <a:gd name="connsiteY5" fmla="*/ 4380408 h 4380408"/>
              <a:gd name="connsiteX6" fmla="*/ 0 w 4041059"/>
              <a:gd name="connsiteY6" fmla="*/ 4346501 h 4380408"/>
              <a:gd name="connsiteX7" fmla="*/ 11120 w 4041059"/>
              <a:gd name="connsiteY7" fmla="*/ 0 h 4380408"/>
              <a:gd name="connsiteX0" fmla="*/ 11120 w 4041059"/>
              <a:gd name="connsiteY0" fmla="*/ 0 h 4346501"/>
              <a:gd name="connsiteX1" fmla="*/ 1730478 w 4041059"/>
              <a:gd name="connsiteY1" fmla="*/ 1219842 h 4346501"/>
              <a:gd name="connsiteX2" fmla="*/ 3342968 w 4041059"/>
              <a:gd name="connsiteY2" fmla="*/ 1681958 h 4346501"/>
              <a:gd name="connsiteX3" fmla="*/ 4041059 w 4041059"/>
              <a:gd name="connsiteY3" fmla="*/ 2566861 h 4346501"/>
              <a:gd name="connsiteX4" fmla="*/ 3834581 w 4041059"/>
              <a:gd name="connsiteY4" fmla="*/ 3953210 h 4346501"/>
              <a:gd name="connsiteX5" fmla="*/ 1662112 w 4041059"/>
              <a:gd name="connsiteY5" fmla="*/ 4337680 h 4346501"/>
              <a:gd name="connsiteX6" fmla="*/ 0 w 4041059"/>
              <a:gd name="connsiteY6" fmla="*/ 4346501 h 4346501"/>
              <a:gd name="connsiteX7" fmla="*/ 11120 w 4041059"/>
              <a:gd name="connsiteY7" fmla="*/ 0 h 43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1059" h="4346501">
                <a:moveTo>
                  <a:pt x="11120" y="0"/>
                </a:moveTo>
                <a:lnTo>
                  <a:pt x="1730478" y="1219842"/>
                </a:lnTo>
                <a:lnTo>
                  <a:pt x="3342968" y="1681958"/>
                </a:lnTo>
                <a:lnTo>
                  <a:pt x="4041059" y="2566861"/>
                </a:lnTo>
                <a:lnTo>
                  <a:pt x="3834581" y="3953210"/>
                </a:lnTo>
                <a:lnTo>
                  <a:pt x="1662112" y="4337680"/>
                </a:lnTo>
                <a:lnTo>
                  <a:pt x="0" y="4346501"/>
                </a:lnTo>
                <a:cubicBezTo>
                  <a:pt x="3707" y="2897667"/>
                  <a:pt x="7413" y="1448834"/>
                  <a:pt x="11120" y="0"/>
                </a:cubicBezTo>
                <a:close/>
              </a:path>
            </a:pathLst>
          </a:custGeom>
          <a:blipFill dpi="0" rotWithShape="1">
            <a:blip r:embed="rId3">
              <a:extLst>
                <a:ext uri="{28A0092B-C50C-407E-A947-70E740481C1C}">
                  <a14:useLocalDpi xmlns:a14="http://schemas.microsoft.com/office/drawing/2010/main" val="0"/>
                </a:ext>
              </a:extLst>
            </a:blip>
            <a:srcRect/>
            <a:stretch>
              <a:fillRect l="-6990" t="-25599" r="-168" b="-232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2" name="Freeform: Shape 31">
            <a:extLst>
              <a:ext uri="{FF2B5EF4-FFF2-40B4-BE49-F238E27FC236}">
                <a16:creationId xmlns:a16="http://schemas.microsoft.com/office/drawing/2014/main" id="{2A1179B7-474C-45D3-8076-F17FD10643E3}"/>
              </a:ext>
            </a:extLst>
          </p:cNvPr>
          <p:cNvSpPr/>
          <p:nvPr/>
        </p:nvSpPr>
        <p:spPr>
          <a:xfrm>
            <a:off x="-22860" y="3848100"/>
            <a:ext cx="4046220" cy="1805940"/>
          </a:xfrm>
          <a:custGeom>
            <a:avLst/>
            <a:gdLst>
              <a:gd name="connsiteX0" fmla="*/ 15240 w 4038600"/>
              <a:gd name="connsiteY0" fmla="*/ 1661160 h 1661160"/>
              <a:gd name="connsiteX1" fmla="*/ 1684020 w 4038600"/>
              <a:gd name="connsiteY1" fmla="*/ 1653540 h 1661160"/>
              <a:gd name="connsiteX2" fmla="*/ 3840480 w 4038600"/>
              <a:gd name="connsiteY2" fmla="*/ 1264920 h 1661160"/>
              <a:gd name="connsiteX3" fmla="*/ 4038600 w 4038600"/>
              <a:gd name="connsiteY3" fmla="*/ 0 h 1661160"/>
              <a:gd name="connsiteX4" fmla="*/ 3223260 w 4038600"/>
              <a:gd name="connsiteY4" fmla="*/ 632460 h 1661160"/>
              <a:gd name="connsiteX5" fmla="*/ 2491740 w 4038600"/>
              <a:gd name="connsiteY5" fmla="*/ 838200 h 1661160"/>
              <a:gd name="connsiteX6" fmla="*/ 2423160 w 4038600"/>
              <a:gd name="connsiteY6" fmla="*/ 853440 h 1661160"/>
              <a:gd name="connsiteX7" fmla="*/ 2362200 w 4038600"/>
              <a:gd name="connsiteY7" fmla="*/ 861060 h 1661160"/>
              <a:gd name="connsiteX8" fmla="*/ 1607820 w 4038600"/>
              <a:gd name="connsiteY8" fmla="*/ 1028700 h 1661160"/>
              <a:gd name="connsiteX9" fmla="*/ 1531620 w 4038600"/>
              <a:gd name="connsiteY9" fmla="*/ 1051560 h 1661160"/>
              <a:gd name="connsiteX10" fmla="*/ 1394460 w 4038600"/>
              <a:gd name="connsiteY10" fmla="*/ 1059180 h 1661160"/>
              <a:gd name="connsiteX11" fmla="*/ 777240 w 4038600"/>
              <a:gd name="connsiteY11" fmla="*/ 1059180 h 1661160"/>
              <a:gd name="connsiteX12" fmla="*/ 670560 w 4038600"/>
              <a:gd name="connsiteY12" fmla="*/ 1005840 h 1661160"/>
              <a:gd name="connsiteX13" fmla="*/ 396240 w 4038600"/>
              <a:gd name="connsiteY13" fmla="*/ 861060 h 1661160"/>
              <a:gd name="connsiteX14" fmla="*/ 335280 w 4038600"/>
              <a:gd name="connsiteY14" fmla="*/ 838200 h 1661160"/>
              <a:gd name="connsiteX15" fmla="*/ 304800 w 4038600"/>
              <a:gd name="connsiteY15" fmla="*/ 830580 h 1661160"/>
              <a:gd name="connsiteX16" fmla="*/ 0 w 4038600"/>
              <a:gd name="connsiteY16" fmla="*/ 571500 h 1661160"/>
              <a:gd name="connsiteX17" fmla="*/ 15240 w 4038600"/>
              <a:gd name="connsiteY17" fmla="*/ 1661160 h 1661160"/>
              <a:gd name="connsiteX0" fmla="*/ 15240 w 4046220"/>
              <a:gd name="connsiteY0" fmla="*/ 1396081 h 1396081"/>
              <a:gd name="connsiteX1" fmla="*/ 1684020 w 4046220"/>
              <a:gd name="connsiteY1" fmla="*/ 1388461 h 1396081"/>
              <a:gd name="connsiteX2" fmla="*/ 3840480 w 4046220"/>
              <a:gd name="connsiteY2" fmla="*/ 999841 h 1396081"/>
              <a:gd name="connsiteX3" fmla="*/ 4046220 w 4046220"/>
              <a:gd name="connsiteY3" fmla="*/ 0 h 1396081"/>
              <a:gd name="connsiteX4" fmla="*/ 3223260 w 4046220"/>
              <a:gd name="connsiteY4" fmla="*/ 367381 h 1396081"/>
              <a:gd name="connsiteX5" fmla="*/ 2491740 w 4046220"/>
              <a:gd name="connsiteY5" fmla="*/ 573121 h 1396081"/>
              <a:gd name="connsiteX6" fmla="*/ 2423160 w 4046220"/>
              <a:gd name="connsiteY6" fmla="*/ 588361 h 1396081"/>
              <a:gd name="connsiteX7" fmla="*/ 2362200 w 4046220"/>
              <a:gd name="connsiteY7" fmla="*/ 595981 h 1396081"/>
              <a:gd name="connsiteX8" fmla="*/ 1607820 w 4046220"/>
              <a:gd name="connsiteY8" fmla="*/ 763621 h 1396081"/>
              <a:gd name="connsiteX9" fmla="*/ 1531620 w 4046220"/>
              <a:gd name="connsiteY9" fmla="*/ 786481 h 1396081"/>
              <a:gd name="connsiteX10" fmla="*/ 1394460 w 4046220"/>
              <a:gd name="connsiteY10" fmla="*/ 794101 h 1396081"/>
              <a:gd name="connsiteX11" fmla="*/ 777240 w 4046220"/>
              <a:gd name="connsiteY11" fmla="*/ 794101 h 1396081"/>
              <a:gd name="connsiteX12" fmla="*/ 670560 w 4046220"/>
              <a:gd name="connsiteY12" fmla="*/ 740761 h 1396081"/>
              <a:gd name="connsiteX13" fmla="*/ 396240 w 4046220"/>
              <a:gd name="connsiteY13" fmla="*/ 595981 h 1396081"/>
              <a:gd name="connsiteX14" fmla="*/ 335280 w 4046220"/>
              <a:gd name="connsiteY14" fmla="*/ 573121 h 1396081"/>
              <a:gd name="connsiteX15" fmla="*/ 304800 w 4046220"/>
              <a:gd name="connsiteY15" fmla="*/ 565501 h 1396081"/>
              <a:gd name="connsiteX16" fmla="*/ 0 w 4046220"/>
              <a:gd name="connsiteY16" fmla="*/ 306421 h 1396081"/>
              <a:gd name="connsiteX17" fmla="*/ 15240 w 4046220"/>
              <a:gd name="connsiteY17" fmla="*/ 1396081 h 1396081"/>
              <a:gd name="connsiteX0" fmla="*/ 15240 w 4046220"/>
              <a:gd name="connsiteY0" fmla="*/ 1396081 h 1396081"/>
              <a:gd name="connsiteX1" fmla="*/ 1684020 w 4046220"/>
              <a:gd name="connsiteY1" fmla="*/ 1388461 h 1396081"/>
              <a:gd name="connsiteX2" fmla="*/ 3870960 w 4046220"/>
              <a:gd name="connsiteY2" fmla="*/ 1094092 h 1396081"/>
              <a:gd name="connsiteX3" fmla="*/ 4046220 w 4046220"/>
              <a:gd name="connsiteY3" fmla="*/ 0 h 1396081"/>
              <a:gd name="connsiteX4" fmla="*/ 3223260 w 4046220"/>
              <a:gd name="connsiteY4" fmla="*/ 367381 h 1396081"/>
              <a:gd name="connsiteX5" fmla="*/ 2491740 w 4046220"/>
              <a:gd name="connsiteY5" fmla="*/ 573121 h 1396081"/>
              <a:gd name="connsiteX6" fmla="*/ 2423160 w 4046220"/>
              <a:gd name="connsiteY6" fmla="*/ 588361 h 1396081"/>
              <a:gd name="connsiteX7" fmla="*/ 2362200 w 4046220"/>
              <a:gd name="connsiteY7" fmla="*/ 595981 h 1396081"/>
              <a:gd name="connsiteX8" fmla="*/ 1607820 w 4046220"/>
              <a:gd name="connsiteY8" fmla="*/ 763621 h 1396081"/>
              <a:gd name="connsiteX9" fmla="*/ 1531620 w 4046220"/>
              <a:gd name="connsiteY9" fmla="*/ 786481 h 1396081"/>
              <a:gd name="connsiteX10" fmla="*/ 1394460 w 4046220"/>
              <a:gd name="connsiteY10" fmla="*/ 794101 h 1396081"/>
              <a:gd name="connsiteX11" fmla="*/ 777240 w 4046220"/>
              <a:gd name="connsiteY11" fmla="*/ 794101 h 1396081"/>
              <a:gd name="connsiteX12" fmla="*/ 670560 w 4046220"/>
              <a:gd name="connsiteY12" fmla="*/ 740761 h 1396081"/>
              <a:gd name="connsiteX13" fmla="*/ 396240 w 4046220"/>
              <a:gd name="connsiteY13" fmla="*/ 595981 h 1396081"/>
              <a:gd name="connsiteX14" fmla="*/ 335280 w 4046220"/>
              <a:gd name="connsiteY14" fmla="*/ 573121 h 1396081"/>
              <a:gd name="connsiteX15" fmla="*/ 304800 w 4046220"/>
              <a:gd name="connsiteY15" fmla="*/ 565501 h 1396081"/>
              <a:gd name="connsiteX16" fmla="*/ 0 w 4046220"/>
              <a:gd name="connsiteY16" fmla="*/ 306421 h 1396081"/>
              <a:gd name="connsiteX17" fmla="*/ 15240 w 4046220"/>
              <a:gd name="connsiteY17" fmla="*/ 1396081 h 139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46220" h="1396081">
                <a:moveTo>
                  <a:pt x="15240" y="1396081"/>
                </a:moveTo>
                <a:lnTo>
                  <a:pt x="1684020" y="1388461"/>
                </a:lnTo>
                <a:lnTo>
                  <a:pt x="3870960" y="1094092"/>
                </a:lnTo>
                <a:lnTo>
                  <a:pt x="4046220" y="0"/>
                </a:lnTo>
                <a:lnTo>
                  <a:pt x="3223260" y="367381"/>
                </a:lnTo>
                <a:lnTo>
                  <a:pt x="2491740" y="573121"/>
                </a:lnTo>
                <a:cubicBezTo>
                  <a:pt x="2468880" y="578201"/>
                  <a:pt x="2446221" y="584291"/>
                  <a:pt x="2423160" y="588361"/>
                </a:cubicBezTo>
                <a:cubicBezTo>
                  <a:pt x="2402993" y="591920"/>
                  <a:pt x="2362200" y="595981"/>
                  <a:pt x="2362200" y="595981"/>
                </a:cubicBezTo>
                <a:lnTo>
                  <a:pt x="1607820" y="763621"/>
                </a:lnTo>
                <a:cubicBezTo>
                  <a:pt x="1582420" y="771241"/>
                  <a:pt x="1557670" y="781519"/>
                  <a:pt x="1531620" y="786481"/>
                </a:cubicBezTo>
                <a:cubicBezTo>
                  <a:pt x="1483164" y="795711"/>
                  <a:pt x="1442222" y="794101"/>
                  <a:pt x="1394460" y="794101"/>
                </a:cubicBezTo>
                <a:lnTo>
                  <a:pt x="777240" y="794101"/>
                </a:lnTo>
                <a:lnTo>
                  <a:pt x="670560" y="740761"/>
                </a:lnTo>
                <a:lnTo>
                  <a:pt x="396240" y="595981"/>
                </a:lnTo>
                <a:cubicBezTo>
                  <a:pt x="375920" y="588361"/>
                  <a:pt x="355868" y="579984"/>
                  <a:pt x="335280" y="573121"/>
                </a:cubicBezTo>
                <a:cubicBezTo>
                  <a:pt x="325345" y="569809"/>
                  <a:pt x="304800" y="565501"/>
                  <a:pt x="304800" y="565501"/>
                </a:cubicBezTo>
                <a:lnTo>
                  <a:pt x="0" y="306421"/>
                </a:lnTo>
                <a:lnTo>
                  <a:pt x="15240" y="1396081"/>
                </a:lnTo>
                <a:close/>
              </a:path>
            </a:pathLst>
          </a:custGeom>
          <a:gradFill flip="none" rotWithShape="1">
            <a:gsLst>
              <a:gs pos="56000">
                <a:schemeClr val="accent1">
                  <a:lumMod val="5000"/>
                  <a:lumOff val="95000"/>
                  <a:alpha val="0"/>
                </a:schemeClr>
              </a:gs>
              <a:gs pos="86000">
                <a:schemeClr val="bg1">
                  <a:alpha val="5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Freeform: Shape 1">
            <a:extLst>
              <a:ext uri="{FF2B5EF4-FFF2-40B4-BE49-F238E27FC236}">
                <a16:creationId xmlns:a16="http://schemas.microsoft.com/office/drawing/2014/main" id="{9E4A89EB-5815-4650-8D31-50006BA8AAF6}"/>
              </a:ext>
            </a:extLst>
          </p:cNvPr>
          <p:cNvSpPr/>
          <p:nvPr/>
        </p:nvSpPr>
        <p:spPr>
          <a:xfrm>
            <a:off x="-19666" y="1298014"/>
            <a:ext cx="4041059" cy="4346501"/>
          </a:xfrm>
          <a:custGeom>
            <a:avLst/>
            <a:gdLst>
              <a:gd name="connsiteX0" fmla="*/ 0 w 4021394"/>
              <a:gd name="connsiteY0" fmla="*/ 0 h 4267200"/>
              <a:gd name="connsiteX1" fmla="*/ 1710813 w 4021394"/>
              <a:gd name="connsiteY1" fmla="*/ 1199535 h 4267200"/>
              <a:gd name="connsiteX2" fmla="*/ 3323303 w 4021394"/>
              <a:gd name="connsiteY2" fmla="*/ 1661651 h 4267200"/>
              <a:gd name="connsiteX3" fmla="*/ 4021394 w 4021394"/>
              <a:gd name="connsiteY3" fmla="*/ 2546554 h 4267200"/>
              <a:gd name="connsiteX4" fmla="*/ 3814916 w 4021394"/>
              <a:gd name="connsiteY4" fmla="*/ 3932903 h 4267200"/>
              <a:gd name="connsiteX5" fmla="*/ 1602658 w 4021394"/>
              <a:gd name="connsiteY5" fmla="*/ 3401961 h 4267200"/>
              <a:gd name="connsiteX6" fmla="*/ 0 w 4021394"/>
              <a:gd name="connsiteY6" fmla="*/ 4267200 h 4267200"/>
              <a:gd name="connsiteX7" fmla="*/ 0 w 4021394"/>
              <a:gd name="connsiteY7" fmla="*/ 0 h 4267200"/>
              <a:gd name="connsiteX0" fmla="*/ 0 w 4021394"/>
              <a:gd name="connsiteY0" fmla="*/ 0 h 5565058"/>
              <a:gd name="connsiteX1" fmla="*/ 1710813 w 4021394"/>
              <a:gd name="connsiteY1" fmla="*/ 1199535 h 5565058"/>
              <a:gd name="connsiteX2" fmla="*/ 3323303 w 4021394"/>
              <a:gd name="connsiteY2" fmla="*/ 1661651 h 5565058"/>
              <a:gd name="connsiteX3" fmla="*/ 4021394 w 4021394"/>
              <a:gd name="connsiteY3" fmla="*/ 2546554 h 5565058"/>
              <a:gd name="connsiteX4" fmla="*/ 3814916 w 4021394"/>
              <a:gd name="connsiteY4" fmla="*/ 3932903 h 5565058"/>
              <a:gd name="connsiteX5" fmla="*/ 1710813 w 4021394"/>
              <a:gd name="connsiteY5" fmla="*/ 5565058 h 5565058"/>
              <a:gd name="connsiteX6" fmla="*/ 0 w 4021394"/>
              <a:gd name="connsiteY6" fmla="*/ 4267200 h 5565058"/>
              <a:gd name="connsiteX7" fmla="*/ 0 w 4021394"/>
              <a:gd name="connsiteY7" fmla="*/ 0 h 5565058"/>
              <a:gd name="connsiteX0" fmla="*/ 19665 w 4041059"/>
              <a:gd name="connsiteY0" fmla="*/ 0 h 5565058"/>
              <a:gd name="connsiteX1" fmla="*/ 1730478 w 4041059"/>
              <a:gd name="connsiteY1" fmla="*/ 1199535 h 5565058"/>
              <a:gd name="connsiteX2" fmla="*/ 3342968 w 4041059"/>
              <a:gd name="connsiteY2" fmla="*/ 1661651 h 5565058"/>
              <a:gd name="connsiteX3" fmla="*/ 4041059 w 4041059"/>
              <a:gd name="connsiteY3" fmla="*/ 2546554 h 5565058"/>
              <a:gd name="connsiteX4" fmla="*/ 3834581 w 4041059"/>
              <a:gd name="connsiteY4" fmla="*/ 3932903 h 5565058"/>
              <a:gd name="connsiteX5" fmla="*/ 1730478 w 4041059"/>
              <a:gd name="connsiteY5" fmla="*/ 5565058 h 5565058"/>
              <a:gd name="connsiteX6" fmla="*/ 0 w 4041059"/>
              <a:gd name="connsiteY6" fmla="*/ 4336026 h 5565058"/>
              <a:gd name="connsiteX7" fmla="*/ 19665 w 4041059"/>
              <a:gd name="connsiteY7" fmla="*/ 0 h 5565058"/>
              <a:gd name="connsiteX0" fmla="*/ 19665 w 4041059"/>
              <a:gd name="connsiteY0" fmla="*/ 0 h 5565058"/>
              <a:gd name="connsiteX1" fmla="*/ 1730478 w 4041059"/>
              <a:gd name="connsiteY1" fmla="*/ 1199535 h 5565058"/>
              <a:gd name="connsiteX2" fmla="*/ 3342968 w 4041059"/>
              <a:gd name="connsiteY2" fmla="*/ 1661651 h 5565058"/>
              <a:gd name="connsiteX3" fmla="*/ 4041059 w 4041059"/>
              <a:gd name="connsiteY3" fmla="*/ 2546554 h 5565058"/>
              <a:gd name="connsiteX4" fmla="*/ 3834581 w 4041059"/>
              <a:gd name="connsiteY4" fmla="*/ 3932903 h 5565058"/>
              <a:gd name="connsiteX5" fmla="*/ 1730478 w 4041059"/>
              <a:gd name="connsiteY5" fmla="*/ 5565058 h 5565058"/>
              <a:gd name="connsiteX6" fmla="*/ 0 w 4041059"/>
              <a:gd name="connsiteY6" fmla="*/ 4326194 h 5565058"/>
              <a:gd name="connsiteX7" fmla="*/ 19665 w 4041059"/>
              <a:gd name="connsiteY7" fmla="*/ 0 h 5565058"/>
              <a:gd name="connsiteX0" fmla="*/ 737420 w 4041059"/>
              <a:gd name="connsiteY0" fmla="*/ 1111046 h 4365523"/>
              <a:gd name="connsiteX1" fmla="*/ 1730478 w 4041059"/>
              <a:gd name="connsiteY1" fmla="*/ 0 h 4365523"/>
              <a:gd name="connsiteX2" fmla="*/ 3342968 w 4041059"/>
              <a:gd name="connsiteY2" fmla="*/ 462116 h 4365523"/>
              <a:gd name="connsiteX3" fmla="*/ 4041059 w 4041059"/>
              <a:gd name="connsiteY3" fmla="*/ 1347019 h 4365523"/>
              <a:gd name="connsiteX4" fmla="*/ 3834581 w 4041059"/>
              <a:gd name="connsiteY4" fmla="*/ 2733368 h 4365523"/>
              <a:gd name="connsiteX5" fmla="*/ 1730478 w 4041059"/>
              <a:gd name="connsiteY5" fmla="*/ 4365523 h 4365523"/>
              <a:gd name="connsiteX6" fmla="*/ 0 w 4041059"/>
              <a:gd name="connsiteY6" fmla="*/ 3126659 h 4365523"/>
              <a:gd name="connsiteX7" fmla="*/ 737420 w 4041059"/>
              <a:gd name="connsiteY7" fmla="*/ 1111046 h 4365523"/>
              <a:gd name="connsiteX0" fmla="*/ 19665 w 4041059"/>
              <a:gd name="connsiteY0" fmla="*/ 147485 h 4365523"/>
              <a:gd name="connsiteX1" fmla="*/ 1730478 w 4041059"/>
              <a:gd name="connsiteY1" fmla="*/ 0 h 4365523"/>
              <a:gd name="connsiteX2" fmla="*/ 3342968 w 4041059"/>
              <a:gd name="connsiteY2" fmla="*/ 462116 h 4365523"/>
              <a:gd name="connsiteX3" fmla="*/ 4041059 w 4041059"/>
              <a:gd name="connsiteY3" fmla="*/ 1347019 h 4365523"/>
              <a:gd name="connsiteX4" fmla="*/ 3834581 w 4041059"/>
              <a:gd name="connsiteY4" fmla="*/ 2733368 h 4365523"/>
              <a:gd name="connsiteX5" fmla="*/ 1730478 w 4041059"/>
              <a:gd name="connsiteY5" fmla="*/ 4365523 h 4365523"/>
              <a:gd name="connsiteX6" fmla="*/ 0 w 4041059"/>
              <a:gd name="connsiteY6" fmla="*/ 3126659 h 4365523"/>
              <a:gd name="connsiteX7" fmla="*/ 19665 w 4041059"/>
              <a:gd name="connsiteY7" fmla="*/ 147485 h 4365523"/>
              <a:gd name="connsiteX0" fmla="*/ 11120 w 4041059"/>
              <a:gd name="connsiteY0" fmla="*/ 0 h 5585365"/>
              <a:gd name="connsiteX1" fmla="*/ 1730478 w 4041059"/>
              <a:gd name="connsiteY1" fmla="*/ 1219842 h 5585365"/>
              <a:gd name="connsiteX2" fmla="*/ 3342968 w 4041059"/>
              <a:gd name="connsiteY2" fmla="*/ 1681958 h 5585365"/>
              <a:gd name="connsiteX3" fmla="*/ 4041059 w 4041059"/>
              <a:gd name="connsiteY3" fmla="*/ 2566861 h 5585365"/>
              <a:gd name="connsiteX4" fmla="*/ 3834581 w 4041059"/>
              <a:gd name="connsiteY4" fmla="*/ 3953210 h 5585365"/>
              <a:gd name="connsiteX5" fmla="*/ 1730478 w 4041059"/>
              <a:gd name="connsiteY5" fmla="*/ 5585365 h 5585365"/>
              <a:gd name="connsiteX6" fmla="*/ 0 w 4041059"/>
              <a:gd name="connsiteY6" fmla="*/ 4346501 h 5585365"/>
              <a:gd name="connsiteX7" fmla="*/ 11120 w 4041059"/>
              <a:gd name="connsiteY7" fmla="*/ 0 h 5585365"/>
              <a:gd name="connsiteX0" fmla="*/ 11120 w 4041059"/>
              <a:gd name="connsiteY0" fmla="*/ 0 h 4346501"/>
              <a:gd name="connsiteX1" fmla="*/ 1730478 w 4041059"/>
              <a:gd name="connsiteY1" fmla="*/ 1219842 h 4346501"/>
              <a:gd name="connsiteX2" fmla="*/ 3342968 w 4041059"/>
              <a:gd name="connsiteY2" fmla="*/ 1681958 h 4346501"/>
              <a:gd name="connsiteX3" fmla="*/ 4041059 w 4041059"/>
              <a:gd name="connsiteY3" fmla="*/ 2566861 h 4346501"/>
              <a:gd name="connsiteX4" fmla="*/ 3834581 w 4041059"/>
              <a:gd name="connsiteY4" fmla="*/ 3953210 h 4346501"/>
              <a:gd name="connsiteX5" fmla="*/ 1687749 w 4041059"/>
              <a:gd name="connsiteY5" fmla="*/ 2901986 h 4346501"/>
              <a:gd name="connsiteX6" fmla="*/ 0 w 4041059"/>
              <a:gd name="connsiteY6" fmla="*/ 4346501 h 4346501"/>
              <a:gd name="connsiteX7" fmla="*/ 11120 w 4041059"/>
              <a:gd name="connsiteY7" fmla="*/ 0 h 4346501"/>
              <a:gd name="connsiteX0" fmla="*/ 11120 w 4041059"/>
              <a:gd name="connsiteY0" fmla="*/ 0 h 4406045"/>
              <a:gd name="connsiteX1" fmla="*/ 1730478 w 4041059"/>
              <a:gd name="connsiteY1" fmla="*/ 1219842 h 4406045"/>
              <a:gd name="connsiteX2" fmla="*/ 3342968 w 4041059"/>
              <a:gd name="connsiteY2" fmla="*/ 1681958 h 4406045"/>
              <a:gd name="connsiteX3" fmla="*/ 4041059 w 4041059"/>
              <a:gd name="connsiteY3" fmla="*/ 2566861 h 4406045"/>
              <a:gd name="connsiteX4" fmla="*/ 3834581 w 4041059"/>
              <a:gd name="connsiteY4" fmla="*/ 3953210 h 4406045"/>
              <a:gd name="connsiteX5" fmla="*/ 1687749 w 4041059"/>
              <a:gd name="connsiteY5" fmla="*/ 4406045 h 4406045"/>
              <a:gd name="connsiteX6" fmla="*/ 0 w 4041059"/>
              <a:gd name="connsiteY6" fmla="*/ 4346501 h 4406045"/>
              <a:gd name="connsiteX7" fmla="*/ 11120 w 4041059"/>
              <a:gd name="connsiteY7" fmla="*/ 0 h 4406045"/>
              <a:gd name="connsiteX0" fmla="*/ 11120 w 4041059"/>
              <a:gd name="connsiteY0" fmla="*/ 0 h 4380408"/>
              <a:gd name="connsiteX1" fmla="*/ 1730478 w 4041059"/>
              <a:gd name="connsiteY1" fmla="*/ 1219842 h 4380408"/>
              <a:gd name="connsiteX2" fmla="*/ 3342968 w 4041059"/>
              <a:gd name="connsiteY2" fmla="*/ 1681958 h 4380408"/>
              <a:gd name="connsiteX3" fmla="*/ 4041059 w 4041059"/>
              <a:gd name="connsiteY3" fmla="*/ 2566861 h 4380408"/>
              <a:gd name="connsiteX4" fmla="*/ 3834581 w 4041059"/>
              <a:gd name="connsiteY4" fmla="*/ 3953210 h 4380408"/>
              <a:gd name="connsiteX5" fmla="*/ 1636475 w 4041059"/>
              <a:gd name="connsiteY5" fmla="*/ 4380408 h 4380408"/>
              <a:gd name="connsiteX6" fmla="*/ 0 w 4041059"/>
              <a:gd name="connsiteY6" fmla="*/ 4346501 h 4380408"/>
              <a:gd name="connsiteX7" fmla="*/ 11120 w 4041059"/>
              <a:gd name="connsiteY7" fmla="*/ 0 h 4380408"/>
              <a:gd name="connsiteX0" fmla="*/ 11120 w 4041059"/>
              <a:gd name="connsiteY0" fmla="*/ 0 h 4346501"/>
              <a:gd name="connsiteX1" fmla="*/ 1730478 w 4041059"/>
              <a:gd name="connsiteY1" fmla="*/ 1219842 h 4346501"/>
              <a:gd name="connsiteX2" fmla="*/ 3342968 w 4041059"/>
              <a:gd name="connsiteY2" fmla="*/ 1681958 h 4346501"/>
              <a:gd name="connsiteX3" fmla="*/ 4041059 w 4041059"/>
              <a:gd name="connsiteY3" fmla="*/ 2566861 h 4346501"/>
              <a:gd name="connsiteX4" fmla="*/ 3834581 w 4041059"/>
              <a:gd name="connsiteY4" fmla="*/ 3953210 h 4346501"/>
              <a:gd name="connsiteX5" fmla="*/ 1662112 w 4041059"/>
              <a:gd name="connsiteY5" fmla="*/ 4337680 h 4346501"/>
              <a:gd name="connsiteX6" fmla="*/ 0 w 4041059"/>
              <a:gd name="connsiteY6" fmla="*/ 4346501 h 4346501"/>
              <a:gd name="connsiteX7" fmla="*/ 11120 w 4041059"/>
              <a:gd name="connsiteY7" fmla="*/ 0 h 43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1059" h="4346501">
                <a:moveTo>
                  <a:pt x="11120" y="0"/>
                </a:moveTo>
                <a:lnTo>
                  <a:pt x="1730478" y="1219842"/>
                </a:lnTo>
                <a:lnTo>
                  <a:pt x="3342968" y="1681958"/>
                </a:lnTo>
                <a:lnTo>
                  <a:pt x="4041059" y="2566861"/>
                </a:lnTo>
                <a:lnTo>
                  <a:pt x="3834581" y="3953210"/>
                </a:lnTo>
                <a:lnTo>
                  <a:pt x="1662112" y="4337680"/>
                </a:lnTo>
                <a:lnTo>
                  <a:pt x="0" y="4346501"/>
                </a:lnTo>
                <a:cubicBezTo>
                  <a:pt x="3707" y="2897667"/>
                  <a:pt x="7413" y="1448834"/>
                  <a:pt x="11120" y="0"/>
                </a:cubicBezTo>
                <a:close/>
              </a:path>
            </a:pathLst>
          </a:custGeom>
          <a:solidFill>
            <a:srgbClr val="FFFFFF">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0" name="Picture 39" descr="Background pattern&#10;&#10;Description automatically generated">
            <a:extLst>
              <a:ext uri="{FF2B5EF4-FFF2-40B4-BE49-F238E27FC236}">
                <a16:creationId xmlns:a16="http://schemas.microsoft.com/office/drawing/2014/main" id="{2D7C7764-9480-48F2-939E-A1F1A464D931}"/>
              </a:ext>
            </a:extLst>
          </p:cNvPr>
          <p:cNvPicPr>
            <a:picLocks noChangeAspect="1"/>
          </p:cNvPicPr>
          <p:nvPr/>
        </p:nvPicPr>
        <p:blipFill rotWithShape="1">
          <a:blip r:embed="rId4">
            <a:extLst>
              <a:ext uri="{28A0092B-C50C-407E-A947-70E740481C1C}">
                <a14:useLocalDpi xmlns:a14="http://schemas.microsoft.com/office/drawing/2010/main" val="0"/>
              </a:ext>
            </a:extLst>
          </a:blip>
          <a:srcRect t="85678"/>
          <a:stretch/>
        </p:blipFill>
        <p:spPr>
          <a:xfrm>
            <a:off x="0" y="5875810"/>
            <a:ext cx="12192000" cy="982190"/>
          </a:xfrm>
          <a:prstGeom prst="rect">
            <a:avLst/>
          </a:prstGeom>
        </p:spPr>
      </p:pic>
      <p:sp>
        <p:nvSpPr>
          <p:cNvPr id="26" name="Obdélník 9">
            <a:extLst>
              <a:ext uri="{FF2B5EF4-FFF2-40B4-BE49-F238E27FC236}">
                <a16:creationId xmlns:a16="http://schemas.microsoft.com/office/drawing/2014/main" id="{4794E646-5035-4E8B-9585-361A26D1125E}"/>
              </a:ext>
            </a:extLst>
          </p:cNvPr>
          <p:cNvSpPr/>
          <p:nvPr/>
        </p:nvSpPr>
        <p:spPr>
          <a:xfrm>
            <a:off x="95250" y="5966909"/>
            <a:ext cx="12001500" cy="823226"/>
          </a:xfrm>
          <a:prstGeom prst="rect">
            <a:avLst/>
          </a:prstGeom>
          <a:solidFill>
            <a:srgbClr val="000000">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3200" b="1" i="0" u="none" strike="noStrike" kern="1200" cap="none" spc="300" normalizeH="0" baseline="0" noProof="0">
              <a:ln>
                <a:noFill/>
              </a:ln>
              <a:solidFill>
                <a:prstClr val="white"/>
              </a:solidFill>
              <a:effectLst/>
              <a:uLnTx/>
              <a:uFillTx/>
              <a:latin typeface="Arial" panose="020B0604020202020204"/>
              <a:ea typeface="+mn-ea"/>
              <a:cs typeface="+mn-cs"/>
            </a:endParaRPr>
          </a:p>
        </p:txBody>
      </p:sp>
      <p:sp>
        <p:nvSpPr>
          <p:cNvPr id="11" name="Nadpis 10">
            <a:extLst>
              <a:ext uri="{FF2B5EF4-FFF2-40B4-BE49-F238E27FC236}">
                <a16:creationId xmlns:a16="http://schemas.microsoft.com/office/drawing/2014/main" id="{7844F2F6-C9F6-4277-86D2-71C113996C35}"/>
              </a:ext>
            </a:extLst>
          </p:cNvPr>
          <p:cNvSpPr>
            <a:spLocks noGrp="1"/>
          </p:cNvSpPr>
          <p:nvPr>
            <p:ph type="title"/>
          </p:nvPr>
        </p:nvSpPr>
        <p:spPr/>
        <p:txBody>
          <a:bodyPr/>
          <a:lstStyle/>
          <a:p>
            <a:r>
              <a:rPr lang="cs-CZ" dirty="0"/>
              <a:t>SPEAKER</a:t>
            </a:r>
          </a:p>
        </p:txBody>
      </p:sp>
      <p:sp>
        <p:nvSpPr>
          <p:cNvPr id="28" name="TextBox 8">
            <a:extLst>
              <a:ext uri="{FF2B5EF4-FFF2-40B4-BE49-F238E27FC236}">
                <a16:creationId xmlns:a16="http://schemas.microsoft.com/office/drawing/2014/main" id="{2C498DB1-CD4F-4286-9FC2-A2181E4A6985}"/>
              </a:ext>
            </a:extLst>
          </p:cNvPr>
          <p:cNvSpPr txBox="1"/>
          <p:nvPr/>
        </p:nvSpPr>
        <p:spPr>
          <a:xfrm>
            <a:off x="4058021" y="4442132"/>
            <a:ext cx="3031547" cy="461665"/>
          </a:xfrm>
          <a:prstGeom prst="rect">
            <a:avLst/>
          </a:prstGeom>
        </p:spPr>
        <p:txBody>
          <a:bodyPr wrap="square" rtlCol="0" anchor="ctr">
            <a:spAutoFit/>
          </a:bodyPr>
          <a:lstStyle/>
          <a:p>
            <a:pPr algn="l"/>
            <a:r>
              <a:rPr lang="cs-CZ" sz="2400" spc="-150" dirty="0">
                <a:latin typeface="Arial Black" panose="020B0A04020102020204" pitchFamily="34" charset="0"/>
                <a:ea typeface="Open Sans Semibold" panose="020B0706030804020204" pitchFamily="34" charset="0"/>
                <a:cs typeface="Open Sans Semibold" panose="020B0706030804020204" pitchFamily="34" charset="0"/>
              </a:rPr>
              <a:t>ŠTĚPÁN REŠL</a:t>
            </a:r>
            <a:endParaRPr lang="en-GB" sz="2400" spc="-150" dirty="0">
              <a:latin typeface="Arial Black" panose="020B0A04020102020204" pitchFamily="34" charset="0"/>
              <a:ea typeface="Open Sans Semibold" panose="020B0706030804020204" pitchFamily="34" charset="0"/>
              <a:cs typeface="Open Sans Semibold" panose="020B0706030804020204" pitchFamily="34" charset="0"/>
            </a:endParaRPr>
          </a:p>
        </p:txBody>
      </p:sp>
      <p:grpSp>
        <p:nvGrpSpPr>
          <p:cNvPr id="3" name="Group 2">
            <a:extLst>
              <a:ext uri="{FF2B5EF4-FFF2-40B4-BE49-F238E27FC236}">
                <a16:creationId xmlns:a16="http://schemas.microsoft.com/office/drawing/2014/main" id="{FA7328BE-9907-1847-9D3D-7E82501ABFDE}"/>
              </a:ext>
            </a:extLst>
          </p:cNvPr>
          <p:cNvGrpSpPr/>
          <p:nvPr/>
        </p:nvGrpSpPr>
        <p:grpSpPr>
          <a:xfrm>
            <a:off x="1653725" y="5955292"/>
            <a:ext cx="8884549" cy="823226"/>
            <a:chOff x="2811419" y="5955292"/>
            <a:chExt cx="8884549" cy="823226"/>
          </a:xfrm>
        </p:grpSpPr>
        <p:pic>
          <p:nvPicPr>
            <p:cNvPr id="24" name="Obrázek 23">
              <a:hlinkClick r:id="rId5"/>
              <a:extLst>
                <a:ext uri="{FF2B5EF4-FFF2-40B4-BE49-F238E27FC236}">
                  <a16:creationId xmlns:a16="http://schemas.microsoft.com/office/drawing/2014/main" id="{FEBE4B39-F117-4607-87AC-1587BD47D1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91628" y="6110912"/>
              <a:ext cx="1407962" cy="568059"/>
            </a:xfrm>
            <a:prstGeom prst="rect">
              <a:avLst/>
            </a:prstGeom>
          </p:spPr>
        </p:pic>
        <p:pic>
          <p:nvPicPr>
            <p:cNvPr id="25" name="Obrázek 24">
              <a:hlinkClick r:id="rId7"/>
              <a:extLst>
                <a:ext uri="{FF2B5EF4-FFF2-40B4-BE49-F238E27FC236}">
                  <a16:creationId xmlns:a16="http://schemas.microsoft.com/office/drawing/2014/main" id="{E7C878E2-A45F-475F-BFAC-8679D4DAA3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11419" y="6124503"/>
              <a:ext cx="1532740" cy="540878"/>
            </a:xfrm>
            <a:prstGeom prst="rect">
              <a:avLst/>
            </a:prstGeom>
          </p:spPr>
        </p:pic>
        <p:pic>
          <p:nvPicPr>
            <p:cNvPr id="27" name="Obrázek 26">
              <a:hlinkClick r:id="rId9"/>
              <a:extLst>
                <a:ext uri="{FF2B5EF4-FFF2-40B4-BE49-F238E27FC236}">
                  <a16:creationId xmlns:a16="http://schemas.microsoft.com/office/drawing/2014/main" id="{832E2328-32D8-4755-A8A2-A1DED0789A9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0861" b="-24378"/>
            <a:stretch/>
          </p:blipFill>
          <p:spPr>
            <a:xfrm>
              <a:off x="7447059" y="5955292"/>
              <a:ext cx="1449459" cy="823226"/>
            </a:xfrm>
            <a:prstGeom prst="rect">
              <a:avLst/>
            </a:prstGeom>
          </p:spPr>
        </p:pic>
        <p:pic>
          <p:nvPicPr>
            <p:cNvPr id="15" name="Obrázek 26">
              <a:hlinkClick r:id="rId9"/>
              <a:extLst>
                <a:ext uri="{FF2B5EF4-FFF2-40B4-BE49-F238E27FC236}">
                  <a16:creationId xmlns:a16="http://schemas.microsoft.com/office/drawing/2014/main" id="{EC432EDF-E7FC-9B47-8346-522985D6CA7D}"/>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743" r="-3520"/>
            <a:stretch/>
          </p:blipFill>
          <p:spPr>
            <a:xfrm>
              <a:off x="9743987" y="6046212"/>
              <a:ext cx="1951981" cy="654015"/>
            </a:xfrm>
            <a:prstGeom prst="rect">
              <a:avLst/>
            </a:prstGeom>
          </p:spPr>
        </p:pic>
      </p:grpSp>
      <p:pic>
        <p:nvPicPr>
          <p:cNvPr id="4" name="Picture 3">
            <a:extLst>
              <a:ext uri="{FF2B5EF4-FFF2-40B4-BE49-F238E27FC236}">
                <a16:creationId xmlns:a16="http://schemas.microsoft.com/office/drawing/2014/main" id="{86764931-ADD8-3F6A-C7FA-2D24E24DFBA7}"/>
              </a:ext>
            </a:extLst>
          </p:cNvPr>
          <p:cNvPicPr>
            <a:picLocks noChangeAspect="1"/>
          </p:cNvPicPr>
          <p:nvPr/>
        </p:nvPicPr>
        <p:blipFill>
          <a:blip r:embed="rId14"/>
          <a:stretch>
            <a:fillRect/>
          </a:stretch>
        </p:blipFill>
        <p:spPr>
          <a:xfrm>
            <a:off x="10726865" y="463776"/>
            <a:ext cx="1086345" cy="1096691"/>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7B91585-87A8-81DE-3709-4479A06E9E3B}"/>
              </a:ext>
            </a:extLst>
          </p:cNvPr>
          <p:cNvPicPr>
            <a:picLocks noChangeAspect="1"/>
          </p:cNvPicPr>
          <p:nvPr/>
        </p:nvPicPr>
        <p:blipFill>
          <a:blip r:embed="rId15"/>
          <a:stretch>
            <a:fillRect/>
          </a:stretch>
        </p:blipFill>
        <p:spPr>
          <a:xfrm>
            <a:off x="10725150" y="1823593"/>
            <a:ext cx="1117383" cy="1096691"/>
          </a:xfrm>
          <a:prstGeom prst="rect">
            <a:avLst/>
          </a:prstGeom>
          <a:effectLst>
            <a:outerShdw blurRad="63500" sx="102000" sy="102000" algn="ctr" rotWithShape="0">
              <a:prstClr val="black">
                <a:alpha val="40000"/>
              </a:prstClr>
            </a:outerShdw>
          </a:effectLst>
        </p:spPr>
      </p:pic>
      <p:sp>
        <p:nvSpPr>
          <p:cNvPr id="19" name="TextBox 8">
            <a:extLst>
              <a:ext uri="{FF2B5EF4-FFF2-40B4-BE49-F238E27FC236}">
                <a16:creationId xmlns:a16="http://schemas.microsoft.com/office/drawing/2014/main" id="{0B5FCFEF-21E1-8980-C5A3-AABCA782E478}"/>
              </a:ext>
            </a:extLst>
          </p:cNvPr>
          <p:cNvSpPr txBox="1"/>
          <p:nvPr/>
        </p:nvSpPr>
        <p:spPr>
          <a:xfrm>
            <a:off x="7506727" y="2187271"/>
            <a:ext cx="3031547" cy="369332"/>
          </a:xfrm>
          <a:prstGeom prst="rect">
            <a:avLst/>
          </a:prstGeom>
        </p:spPr>
        <p:txBody>
          <a:bodyPr wrap="square" rtlCol="0" anchor="ctr">
            <a:spAutoFit/>
          </a:bodyPr>
          <a:lstStyle>
            <a:defPPr>
              <a:defRPr lang="cs-CZ"/>
            </a:defPPr>
            <a:lvl1pPr algn="r">
              <a:defRPr spc="-150">
                <a:solidFill>
                  <a:schemeClr val="accent5"/>
                </a:solidFill>
                <a:latin typeface="Arial Nova" panose="020B0504020202020204" pitchFamily="34" charset="0"/>
                <a:ea typeface="Open Sans Semibold" panose="020B0706030804020204" pitchFamily="34" charset="0"/>
                <a:cs typeface="Open Sans Semibold" panose="020B0706030804020204" pitchFamily="34" charset="0"/>
              </a:defRPr>
            </a:lvl1pPr>
          </a:lstStyle>
          <a:p>
            <a:r>
              <a:rPr lang="cs-CZ" dirty="0"/>
              <a:t>Twitter @tpnRel1</a:t>
            </a:r>
            <a:endParaRPr lang="en-GB" dirty="0"/>
          </a:p>
        </p:txBody>
      </p:sp>
      <p:sp>
        <p:nvSpPr>
          <p:cNvPr id="20" name="TextBox 8">
            <a:extLst>
              <a:ext uri="{FF2B5EF4-FFF2-40B4-BE49-F238E27FC236}">
                <a16:creationId xmlns:a16="http://schemas.microsoft.com/office/drawing/2014/main" id="{5EB73B5D-4728-6124-DD09-CECE435654D3}"/>
              </a:ext>
            </a:extLst>
          </p:cNvPr>
          <p:cNvSpPr txBox="1"/>
          <p:nvPr/>
        </p:nvSpPr>
        <p:spPr>
          <a:xfrm>
            <a:off x="7506727" y="833265"/>
            <a:ext cx="3031547" cy="369332"/>
          </a:xfrm>
          <a:prstGeom prst="rect">
            <a:avLst/>
          </a:prstGeom>
        </p:spPr>
        <p:txBody>
          <a:bodyPr wrap="square" rtlCol="0" anchor="ctr">
            <a:spAutoFit/>
          </a:bodyPr>
          <a:lstStyle/>
          <a:p>
            <a:pPr algn="r"/>
            <a:r>
              <a:rPr lang="cs-CZ" spc="-150" dirty="0">
                <a:solidFill>
                  <a:schemeClr val="accent5"/>
                </a:solidFill>
                <a:latin typeface="Arial Nova" panose="020B0504020202020204" pitchFamily="34" charset="0"/>
                <a:ea typeface="Open Sans Semibold" panose="020B0706030804020204" pitchFamily="34" charset="0"/>
                <a:cs typeface="Open Sans Semibold" panose="020B0706030804020204" pitchFamily="34" charset="0"/>
              </a:rPr>
              <a:t>LinkedIn Štěpán </a:t>
            </a:r>
            <a:r>
              <a:rPr lang="cs-CZ" spc="-150" dirty="0" err="1">
                <a:solidFill>
                  <a:schemeClr val="accent5"/>
                </a:solidFill>
                <a:latin typeface="Arial Nova" panose="020B0504020202020204" pitchFamily="34" charset="0"/>
                <a:ea typeface="Open Sans Semibold" panose="020B0706030804020204" pitchFamily="34" charset="0"/>
                <a:cs typeface="Open Sans Semibold" panose="020B0706030804020204" pitchFamily="34" charset="0"/>
              </a:rPr>
              <a:t>Rešl</a:t>
            </a:r>
            <a:endParaRPr lang="en-GB" spc="-150" dirty="0">
              <a:solidFill>
                <a:schemeClr val="accent5"/>
              </a:solidFill>
              <a:latin typeface="Arial Nova" panose="020B0504020202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32637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ACTUAL v2</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6" name="Picture 5">
            <a:extLst>
              <a:ext uri="{FF2B5EF4-FFF2-40B4-BE49-F238E27FC236}">
                <a16:creationId xmlns:a16="http://schemas.microsoft.com/office/drawing/2014/main" id="{DFF65F13-1497-2F45-1FE7-5D67B39952AE}"/>
              </a:ext>
            </a:extLst>
          </p:cNvPr>
          <p:cNvPicPr>
            <a:picLocks noChangeAspect="1"/>
          </p:cNvPicPr>
          <p:nvPr/>
        </p:nvPicPr>
        <p:blipFill>
          <a:blip r:embed="rId10"/>
          <a:stretch>
            <a:fillRect/>
          </a:stretch>
        </p:blipFill>
        <p:spPr>
          <a:xfrm>
            <a:off x="629920" y="2136631"/>
            <a:ext cx="5651500" cy="3237267"/>
          </a:xfrm>
          <a:prstGeom prst="rect">
            <a:avLst/>
          </a:prstGeom>
        </p:spPr>
      </p:pic>
      <p:sp>
        <p:nvSpPr>
          <p:cNvPr id="14" name="TextBox 13">
            <a:extLst>
              <a:ext uri="{FF2B5EF4-FFF2-40B4-BE49-F238E27FC236}">
                <a16:creationId xmlns:a16="http://schemas.microsoft.com/office/drawing/2014/main" id="{F2D9A0DB-D606-1B3F-4405-8D98FE4BBEF3}"/>
              </a:ext>
            </a:extLst>
          </p:cNvPr>
          <p:cNvSpPr txBox="1"/>
          <p:nvPr/>
        </p:nvSpPr>
        <p:spPr>
          <a:xfrm>
            <a:off x="7232069" y="1075882"/>
            <a:ext cx="4595751" cy="369332"/>
          </a:xfrm>
          <a:prstGeom prst="rect">
            <a:avLst/>
          </a:prstGeom>
          <a:noFill/>
        </p:spPr>
        <p:txBody>
          <a:bodyPr wrap="square">
            <a:spAutoFit/>
          </a:bodyPr>
          <a:lstStyle/>
          <a:p>
            <a:r>
              <a:rPr lang="en-GB" sz="900" b="0" i="0" dirty="0">
                <a:solidFill>
                  <a:srgbClr val="035ACA"/>
                </a:solidFill>
                <a:effectLst/>
                <a:latin typeface="Consolas" panose="020B0609020204030204" pitchFamily="49" charset="0"/>
              </a:rPr>
              <a:t>EVALUATE</a:t>
            </a:r>
            <a:br>
              <a:rPr lang="en-GB" sz="900" dirty="0"/>
            </a:br>
            <a:r>
              <a:rPr lang="en-GB" sz="900" b="0" i="0" dirty="0" err="1">
                <a:solidFill>
                  <a:srgbClr val="333333"/>
                </a:solidFill>
                <a:effectLst/>
                <a:latin typeface="Consolas" panose="020B0609020204030204" pitchFamily="49" charset="0"/>
              </a:rPr>
              <a:t>lastWeek</a:t>
            </a:r>
            <a:endParaRPr lang="en-GB" sz="900" b="0" i="0" dirty="0">
              <a:solidFill>
                <a:srgbClr val="80808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3CD63232-C880-DCBB-057B-09BB7843FAE0}"/>
              </a:ext>
            </a:extLst>
          </p:cNvPr>
          <p:cNvSpPr txBox="1"/>
          <p:nvPr/>
        </p:nvSpPr>
        <p:spPr>
          <a:xfrm>
            <a:off x="7232068" y="3455894"/>
            <a:ext cx="4595751" cy="1754326"/>
          </a:xfrm>
          <a:prstGeom prst="rect">
            <a:avLst/>
          </a:prstGeom>
          <a:noFill/>
        </p:spPr>
        <p:txBody>
          <a:bodyPr wrap="square">
            <a:spAutoFit/>
          </a:bodyPr>
          <a:lstStyle/>
          <a:p>
            <a:r>
              <a:rPr lang="en-GB" sz="900" b="0" i="0" dirty="0">
                <a:solidFill>
                  <a:srgbClr val="035ACA"/>
                </a:solidFill>
                <a:effectLst/>
                <a:latin typeface="Consolas" panose="020B0609020204030204" pitchFamily="49" charset="0"/>
              </a:rPr>
              <a:t>DEFINE</a:t>
            </a:r>
            <a:br>
              <a:rPr lang="en-GB" sz="900" dirty="0"/>
            </a:b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VAR</a:t>
            </a:r>
            <a:r>
              <a:rPr lang="en-GB" sz="900" b="0" i="0" dirty="0">
                <a:solidFill>
                  <a:srgbClr val="333333"/>
                </a:solidFill>
                <a:effectLst/>
                <a:latin typeface="Consolas" panose="020B0609020204030204" pitchFamily="49" charset="0"/>
              </a:rPr>
              <a:t> </a:t>
            </a:r>
            <a:r>
              <a:rPr lang="en-GB" sz="900" b="0" i="0" dirty="0">
                <a:solidFill>
                  <a:srgbClr val="49B0AF"/>
                </a:solidFill>
                <a:effectLst/>
                <a:latin typeface="Consolas" panose="020B0609020204030204" pitchFamily="49" charset="0"/>
              </a:rPr>
              <a:t>_t</a:t>
            </a:r>
            <a:r>
              <a:rPr lang="en-GB" sz="900" b="0" i="0" dirty="0">
                <a:solidFill>
                  <a:srgbClr val="333333"/>
                </a:solidFill>
                <a:effectLst/>
                <a:latin typeface="Consolas" panose="020B0609020204030204" pitchFamily="49" charset="0"/>
              </a:rPr>
              <a:t> =</a:t>
            </a:r>
            <a:br>
              <a:rPr lang="en-GB" sz="900" dirty="0"/>
            </a:b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ADDCOLUMNS</a:t>
            </a:r>
            <a:r>
              <a:rPr lang="en-GB" sz="900" b="0" i="0" dirty="0">
                <a:solidFill>
                  <a:srgbClr val="808080"/>
                </a:solidFill>
                <a:effectLst/>
                <a:latin typeface="Consolas" panose="020B0609020204030204" pitchFamily="49" charset="0"/>
              </a:rPr>
              <a:t> (</a:t>
            </a:r>
            <a:br>
              <a:rPr lang="en-GB" sz="900" dirty="0"/>
            </a:b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SUMMARIZE</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'Employees', [</a:t>
            </a:r>
            <a:r>
              <a:rPr lang="en-GB" sz="900" b="0" i="0" dirty="0" err="1">
                <a:solidFill>
                  <a:srgbClr val="333333"/>
                </a:solidFill>
                <a:effectLst/>
                <a:latin typeface="Consolas" panose="020B0609020204030204" pitchFamily="49" charset="0"/>
              </a:rPr>
              <a:t>Forname</a:t>
            </a:r>
            <a:r>
              <a:rPr lang="en-GB" sz="900" b="0" i="0" dirty="0">
                <a:solidFill>
                  <a:srgbClr val="333333"/>
                </a:solidFill>
                <a:effectLst/>
                <a:latin typeface="Consolas" panose="020B0609020204030204" pitchFamily="49" charset="0"/>
              </a:rPr>
              <a:t>] </a:t>
            </a:r>
            <a:r>
              <a:rPr lang="en-GB" sz="900" b="0" i="0" dirty="0">
                <a:solidFill>
                  <a:srgbClr val="808080"/>
                </a:solidFill>
                <a:effectLst/>
                <a:latin typeface="Consolas" panose="020B0609020204030204" pitchFamily="49" charset="0"/>
              </a:rPr>
              <a:t>)</a:t>
            </a:r>
            <a:r>
              <a:rPr lang="en-GB" sz="900" b="0" i="0" dirty="0">
                <a:solidFill>
                  <a:srgbClr val="333333"/>
                </a:solidFill>
                <a:effectLst/>
                <a:latin typeface="Consolas" panose="020B0609020204030204" pitchFamily="49" charset="0"/>
              </a:rPr>
              <a:t>,</a:t>
            </a:r>
            <a:br>
              <a:rPr lang="en-GB" sz="900" dirty="0"/>
            </a:br>
            <a:r>
              <a:rPr lang="en-GB" sz="900" b="0" i="0" dirty="0">
                <a:solidFill>
                  <a:srgbClr val="333333"/>
                </a:solidFill>
                <a:effectLst/>
                <a:latin typeface="Consolas" panose="020B0609020204030204" pitchFamily="49" charset="0"/>
              </a:rPr>
              <a:t>            </a:t>
            </a:r>
            <a:r>
              <a:rPr lang="en-GB" sz="900" b="0" i="0" dirty="0">
                <a:solidFill>
                  <a:srgbClr val="D93124"/>
                </a:solidFill>
                <a:effectLst/>
                <a:latin typeface="Consolas" panose="020B0609020204030204" pitchFamily="49" charset="0"/>
              </a:rPr>
              <a:t>"@counter"</a:t>
            </a: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CALCULATE</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COUNTROWS</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a:t>
            </a:r>
            <a:r>
              <a:rPr lang="en-GB" sz="900" b="0" i="0" dirty="0" err="1">
                <a:solidFill>
                  <a:srgbClr val="333333"/>
                </a:solidFill>
                <a:effectLst/>
                <a:latin typeface="Consolas" panose="020B0609020204030204" pitchFamily="49" charset="0"/>
              </a:rPr>
              <a:t>pbiCardResults</a:t>
            </a:r>
            <a:r>
              <a:rPr lang="en-GB" sz="900" b="0" i="0" dirty="0">
                <a:solidFill>
                  <a:srgbClr val="333333"/>
                </a:solidFill>
                <a:effectLst/>
                <a:latin typeface="Consolas" panose="020B0609020204030204" pitchFamily="49" charset="0"/>
              </a:rPr>
              <a:t> </a:t>
            </a:r>
            <a:r>
              <a:rPr lang="en-GB" sz="900" b="0" i="0" dirty="0">
                <a:solidFill>
                  <a:srgbClr val="808080"/>
                </a:solidFill>
                <a:effectLst/>
                <a:latin typeface="Consolas" panose="020B0609020204030204" pitchFamily="49" charset="0"/>
              </a:rPr>
              <a:t>)</a:t>
            </a:r>
            <a:r>
              <a:rPr lang="en-GB" sz="900" b="0" i="0" dirty="0">
                <a:solidFill>
                  <a:srgbClr val="333333"/>
                </a:solidFill>
                <a:effectLst/>
                <a:latin typeface="Consolas" panose="020B0609020204030204" pitchFamily="49" charset="0"/>
              </a:rPr>
              <a:t> </a:t>
            </a:r>
            <a:br>
              <a:rPr lang="en-GB" sz="900" b="0" i="0" dirty="0">
                <a:solidFill>
                  <a:srgbClr val="333333"/>
                </a:solidFill>
                <a:effectLst/>
                <a:latin typeface="Consolas" panose="020B0609020204030204" pitchFamily="49" charset="0"/>
              </a:rPr>
            </a:br>
            <a:r>
              <a:rPr lang="en-GB" sz="900" b="0" i="0" dirty="0">
                <a:solidFill>
                  <a:srgbClr val="808080"/>
                </a:solidFill>
                <a:effectLst/>
                <a:latin typeface="Consolas" panose="020B0609020204030204" pitchFamily="49" charset="0"/>
              </a:rPr>
              <a:t>)</a:t>
            </a:r>
            <a:br>
              <a:rPr lang="en-GB" sz="900" dirty="0"/>
            </a:br>
            <a:r>
              <a:rPr lang="en-GB" sz="900" b="0" i="0" dirty="0">
                <a:solidFill>
                  <a:srgbClr val="333333"/>
                </a:solidFill>
                <a:effectLst/>
                <a:latin typeface="Consolas" panose="020B0609020204030204" pitchFamily="49" charset="0"/>
              </a:rPr>
              <a:t>        </a:t>
            </a:r>
            <a:r>
              <a:rPr lang="en-GB" sz="900" b="0" i="0" dirty="0">
                <a:solidFill>
                  <a:srgbClr val="808080"/>
                </a:solidFill>
                <a:effectLst/>
                <a:latin typeface="Consolas" panose="020B0609020204030204" pitchFamily="49" charset="0"/>
              </a:rPr>
              <a:t>)</a:t>
            </a:r>
            <a:br>
              <a:rPr lang="en-GB" sz="900" dirty="0"/>
            </a:b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VAR</a:t>
            </a:r>
            <a:r>
              <a:rPr lang="en-GB" sz="900" b="0" i="0" dirty="0">
                <a:solidFill>
                  <a:srgbClr val="333333"/>
                </a:solidFill>
                <a:effectLst/>
                <a:latin typeface="Consolas" panose="020B0609020204030204" pitchFamily="49" charset="0"/>
              </a:rPr>
              <a:t> </a:t>
            </a:r>
            <a:r>
              <a:rPr lang="en-GB" sz="900" b="0" i="0" dirty="0">
                <a:solidFill>
                  <a:srgbClr val="49B0AF"/>
                </a:solidFill>
                <a:effectLst/>
                <a:latin typeface="Consolas" panose="020B0609020204030204" pitchFamily="49" charset="0"/>
              </a:rPr>
              <a:t>_sum</a:t>
            </a:r>
            <a:r>
              <a:rPr lang="en-GB" sz="900" b="0" i="0" dirty="0">
                <a:solidFill>
                  <a:srgbClr val="333333"/>
                </a:solidFill>
                <a:effectLst/>
                <a:latin typeface="Consolas" panose="020B0609020204030204" pitchFamily="49" charset="0"/>
              </a:rPr>
              <a:t> =</a:t>
            </a:r>
            <a:br>
              <a:rPr lang="en-GB" sz="900" dirty="0"/>
            </a:b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SUMX</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a:t>
            </a:r>
            <a:r>
              <a:rPr lang="en-GB" sz="900" b="0" i="0" dirty="0">
                <a:solidFill>
                  <a:srgbClr val="49B0AF"/>
                </a:solidFill>
                <a:effectLst/>
                <a:latin typeface="Consolas" panose="020B0609020204030204" pitchFamily="49" charset="0"/>
              </a:rPr>
              <a:t>_t</a:t>
            </a:r>
            <a:r>
              <a:rPr lang="en-GB" sz="900" b="0" i="0" dirty="0">
                <a:solidFill>
                  <a:srgbClr val="333333"/>
                </a:solidFill>
                <a:effectLst/>
                <a:latin typeface="Consolas" panose="020B0609020204030204" pitchFamily="49" charset="0"/>
              </a:rPr>
              <a:t>, [@counter] </a:t>
            </a:r>
            <a:r>
              <a:rPr lang="en-GB" sz="900" b="0" i="0" dirty="0">
                <a:solidFill>
                  <a:srgbClr val="808080"/>
                </a:solidFill>
                <a:effectLst/>
                <a:latin typeface="Consolas" panose="020B0609020204030204" pitchFamily="49" charset="0"/>
              </a:rPr>
              <a:t>)</a:t>
            </a:r>
            <a:br>
              <a:rPr lang="en-GB" sz="900" dirty="0"/>
            </a:br>
            <a:br>
              <a:rPr lang="en-GB" sz="900" dirty="0"/>
            </a:br>
            <a:r>
              <a:rPr lang="en-GB" sz="900" b="0" i="0" dirty="0">
                <a:solidFill>
                  <a:srgbClr val="035ACA"/>
                </a:solidFill>
                <a:effectLst/>
                <a:latin typeface="Consolas" panose="020B0609020204030204" pitchFamily="49" charset="0"/>
              </a:rPr>
              <a:t>EVALUATE</a:t>
            </a:r>
            <a:br>
              <a:rPr lang="en-GB" sz="900" dirty="0"/>
            </a:br>
            <a:r>
              <a:rPr lang="en-GB" sz="900" b="0" i="0" dirty="0">
                <a:solidFill>
                  <a:srgbClr val="333333"/>
                </a:solidFill>
                <a:effectLst/>
                <a:latin typeface="Consolas" panose="020B0609020204030204" pitchFamily="49" charset="0"/>
              </a:rPr>
              <a:t>{ </a:t>
            </a:r>
            <a:r>
              <a:rPr lang="en-GB" sz="900" b="0" i="0" dirty="0">
                <a:solidFill>
                  <a:srgbClr val="49B0AF"/>
                </a:solidFill>
                <a:effectLst/>
                <a:latin typeface="Consolas" panose="020B0609020204030204" pitchFamily="49" charset="0"/>
              </a:rPr>
              <a:t>_sum</a:t>
            </a:r>
            <a:r>
              <a:rPr lang="en-GB" sz="900" b="0" i="0" dirty="0">
                <a:solidFill>
                  <a:srgbClr val="333333"/>
                </a:solidFill>
                <a:effectLst/>
                <a:latin typeface="Consolas" panose="020B0609020204030204" pitchFamily="49" charset="0"/>
              </a:rPr>
              <a:t> }</a:t>
            </a:r>
            <a:endParaRPr lang="en-CZ" sz="900" dirty="0"/>
          </a:p>
        </p:txBody>
      </p:sp>
      <p:sp>
        <p:nvSpPr>
          <p:cNvPr id="18" name="TextBox 17">
            <a:extLst>
              <a:ext uri="{FF2B5EF4-FFF2-40B4-BE49-F238E27FC236}">
                <a16:creationId xmlns:a16="http://schemas.microsoft.com/office/drawing/2014/main" id="{D2E1775D-7C44-1719-5938-39E709453AD2}"/>
              </a:ext>
            </a:extLst>
          </p:cNvPr>
          <p:cNvSpPr txBox="1"/>
          <p:nvPr/>
        </p:nvSpPr>
        <p:spPr>
          <a:xfrm>
            <a:off x="7232068" y="2058139"/>
            <a:ext cx="4595751" cy="784830"/>
          </a:xfrm>
          <a:prstGeom prst="rect">
            <a:avLst/>
          </a:prstGeom>
          <a:noFill/>
        </p:spPr>
        <p:txBody>
          <a:bodyPr wrap="square">
            <a:spAutoFit/>
          </a:bodyPr>
          <a:lstStyle/>
          <a:p>
            <a:r>
              <a:rPr lang="en-GB" sz="900" b="0" i="0" dirty="0">
                <a:solidFill>
                  <a:srgbClr val="035ACA"/>
                </a:solidFill>
                <a:effectLst/>
                <a:latin typeface="Consolas" panose="020B0609020204030204" pitchFamily="49" charset="0"/>
              </a:rPr>
              <a:t>EVALUATE</a:t>
            </a:r>
            <a:br>
              <a:rPr lang="en-GB" sz="900" dirty="0"/>
            </a:br>
            <a:r>
              <a:rPr lang="en-GB" sz="900" b="0" i="0" dirty="0">
                <a:solidFill>
                  <a:srgbClr val="035ACA"/>
                </a:solidFill>
                <a:effectLst/>
                <a:latin typeface="Consolas" panose="020B0609020204030204" pitchFamily="49" charset="0"/>
              </a:rPr>
              <a:t>ADDCOLUMNS</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a:t>
            </a:r>
            <a:br>
              <a:rPr lang="en-GB" sz="900" b="0" i="0" dirty="0">
                <a:solidFill>
                  <a:srgbClr val="333333"/>
                </a:solidFill>
                <a:effectLst/>
                <a:latin typeface="Consolas" panose="020B0609020204030204" pitchFamily="49" charset="0"/>
              </a:rPr>
            </a:br>
            <a:r>
              <a:rPr lang="en-GB" sz="900" b="0" i="0" dirty="0">
                <a:solidFill>
                  <a:srgbClr val="333333"/>
                </a:solidFill>
                <a:effectLst/>
                <a:latin typeface="Consolas" panose="020B0609020204030204" pitchFamily="49" charset="0"/>
              </a:rPr>
              <a:t>	</a:t>
            </a:r>
            <a:r>
              <a:rPr lang="en-GB" sz="900" b="0" i="0" dirty="0" err="1">
                <a:solidFill>
                  <a:srgbClr val="333333"/>
                </a:solidFill>
                <a:effectLst/>
                <a:latin typeface="Consolas" panose="020B0609020204030204" pitchFamily="49" charset="0"/>
              </a:rPr>
              <a:t>lastWeek</a:t>
            </a:r>
            <a:r>
              <a:rPr lang="en-GB" sz="900" b="0" i="0" dirty="0">
                <a:solidFill>
                  <a:srgbClr val="333333"/>
                </a:solidFill>
                <a:effectLst/>
                <a:latin typeface="Consolas" panose="020B0609020204030204" pitchFamily="49" charset="0"/>
              </a:rPr>
              <a:t>, </a:t>
            </a:r>
            <a:br>
              <a:rPr lang="en-GB" sz="900" b="0" i="0" dirty="0">
                <a:solidFill>
                  <a:srgbClr val="333333"/>
                </a:solidFill>
                <a:effectLst/>
                <a:latin typeface="Consolas" panose="020B0609020204030204" pitchFamily="49" charset="0"/>
              </a:rPr>
            </a:br>
            <a:r>
              <a:rPr lang="en-GB" sz="900" b="0" i="0" dirty="0">
                <a:solidFill>
                  <a:srgbClr val="333333"/>
                </a:solidFill>
                <a:effectLst/>
                <a:latin typeface="Consolas" panose="020B0609020204030204" pitchFamily="49" charset="0"/>
              </a:rPr>
              <a:t>	</a:t>
            </a:r>
            <a:r>
              <a:rPr lang="en-GB" sz="900" b="0" i="0" dirty="0">
                <a:solidFill>
                  <a:srgbClr val="D93124"/>
                </a:solidFill>
                <a:effectLst/>
                <a:latin typeface="Consolas" panose="020B0609020204030204" pitchFamily="49" charset="0"/>
              </a:rPr>
              <a:t>"@forename"</a:t>
            </a:r>
            <a:r>
              <a:rPr lang="en-GB" sz="900" b="0" i="0" dirty="0">
                <a:solidFill>
                  <a:srgbClr val="333333"/>
                </a:solidFill>
                <a:effectLst/>
                <a:latin typeface="Consolas" panose="020B0609020204030204" pitchFamily="49" charset="0"/>
              </a:rPr>
              <a:t>, </a:t>
            </a:r>
            <a:r>
              <a:rPr lang="en-GB" sz="900" b="0" i="0" dirty="0">
                <a:solidFill>
                  <a:srgbClr val="035ACA"/>
                </a:solidFill>
                <a:effectLst/>
                <a:latin typeface="Consolas" panose="020B0609020204030204" pitchFamily="49" charset="0"/>
              </a:rPr>
              <a:t>RELATED</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'Employees'[</a:t>
            </a:r>
            <a:r>
              <a:rPr lang="en-GB" sz="900" b="0" i="0" dirty="0" err="1">
                <a:solidFill>
                  <a:srgbClr val="333333"/>
                </a:solidFill>
                <a:effectLst/>
                <a:latin typeface="Consolas" panose="020B0609020204030204" pitchFamily="49" charset="0"/>
              </a:rPr>
              <a:t>Forname</a:t>
            </a:r>
            <a:r>
              <a:rPr lang="en-GB" sz="900" b="0" i="0" dirty="0">
                <a:solidFill>
                  <a:srgbClr val="333333"/>
                </a:solidFill>
                <a:effectLst/>
                <a:latin typeface="Consolas" panose="020B0609020204030204" pitchFamily="49" charset="0"/>
              </a:rPr>
              <a:t>] </a:t>
            </a:r>
            <a:r>
              <a:rPr lang="en-GB" sz="900" b="0" i="0" dirty="0">
                <a:solidFill>
                  <a:srgbClr val="808080"/>
                </a:solidFill>
                <a:effectLst/>
                <a:latin typeface="Consolas" panose="020B0609020204030204" pitchFamily="49" charset="0"/>
              </a:rPr>
              <a:t>)</a:t>
            </a:r>
            <a:r>
              <a:rPr lang="en-GB" sz="900" b="0" i="0" dirty="0">
                <a:solidFill>
                  <a:srgbClr val="333333"/>
                </a:solidFill>
                <a:effectLst/>
                <a:latin typeface="Consolas" panose="020B0609020204030204" pitchFamily="49" charset="0"/>
              </a:rPr>
              <a:t> </a:t>
            </a:r>
          </a:p>
          <a:p>
            <a:r>
              <a:rPr lang="en-GB" sz="900" b="0" i="0" dirty="0">
                <a:solidFill>
                  <a:srgbClr val="808080"/>
                </a:solidFill>
                <a:effectLst/>
                <a:latin typeface="Consolas" panose="020B0609020204030204" pitchFamily="49" charset="0"/>
              </a:rPr>
              <a:t>)</a:t>
            </a:r>
          </a:p>
        </p:txBody>
      </p:sp>
      <p:sp>
        <p:nvSpPr>
          <p:cNvPr id="22" name="TextBox 21">
            <a:extLst>
              <a:ext uri="{FF2B5EF4-FFF2-40B4-BE49-F238E27FC236}">
                <a16:creationId xmlns:a16="http://schemas.microsoft.com/office/drawing/2014/main" id="{F5CDC0D4-5544-5D8A-D051-4778E08DA6C3}"/>
              </a:ext>
            </a:extLst>
          </p:cNvPr>
          <p:cNvSpPr txBox="1"/>
          <p:nvPr/>
        </p:nvSpPr>
        <p:spPr>
          <a:xfrm>
            <a:off x="7232069" y="5823146"/>
            <a:ext cx="4595751" cy="369332"/>
          </a:xfrm>
          <a:prstGeom prst="rect">
            <a:avLst/>
          </a:prstGeom>
          <a:noFill/>
        </p:spPr>
        <p:txBody>
          <a:bodyPr wrap="square">
            <a:spAutoFit/>
          </a:bodyPr>
          <a:lstStyle/>
          <a:p>
            <a:r>
              <a:rPr lang="en-GB" sz="900" b="0" i="0" dirty="0">
                <a:solidFill>
                  <a:srgbClr val="035ACA"/>
                </a:solidFill>
                <a:effectLst/>
                <a:latin typeface="Consolas" panose="020B0609020204030204" pitchFamily="49" charset="0"/>
              </a:rPr>
              <a:t>EVALUATE</a:t>
            </a:r>
            <a:br>
              <a:rPr lang="en-GB" sz="900" dirty="0"/>
            </a:br>
            <a:r>
              <a:rPr lang="en-GB" sz="900" b="0" i="0" dirty="0">
                <a:solidFill>
                  <a:srgbClr val="035ACA"/>
                </a:solidFill>
                <a:effectLst/>
                <a:latin typeface="Consolas" panose="020B0609020204030204" pitchFamily="49" charset="0"/>
              </a:rPr>
              <a:t>TOPNSKIP</a:t>
            </a:r>
            <a:r>
              <a:rPr lang="en-GB" sz="900" b="0" i="0" dirty="0">
                <a:solidFill>
                  <a:srgbClr val="808080"/>
                </a:solidFill>
                <a:effectLst/>
                <a:latin typeface="Consolas" panose="020B0609020204030204" pitchFamily="49" charset="0"/>
              </a:rPr>
              <a:t> (</a:t>
            </a:r>
            <a:r>
              <a:rPr lang="en-GB" sz="900" b="0" i="0" dirty="0">
                <a:solidFill>
                  <a:srgbClr val="333333"/>
                </a:solidFill>
                <a:effectLst/>
                <a:latin typeface="Consolas" panose="020B0609020204030204" pitchFamily="49" charset="0"/>
              </a:rPr>
              <a:t> </a:t>
            </a:r>
            <a:r>
              <a:rPr lang="en-GB" sz="900" b="0" i="0" dirty="0">
                <a:solidFill>
                  <a:srgbClr val="EE7F18"/>
                </a:solidFill>
                <a:effectLst/>
                <a:latin typeface="Consolas" panose="020B0609020204030204" pitchFamily="49" charset="0"/>
              </a:rPr>
              <a:t>2</a:t>
            </a:r>
            <a:r>
              <a:rPr lang="en-GB" sz="900" b="0" i="0" dirty="0">
                <a:solidFill>
                  <a:srgbClr val="333333"/>
                </a:solidFill>
                <a:effectLst/>
                <a:latin typeface="Consolas" panose="020B0609020204030204" pitchFamily="49" charset="0"/>
              </a:rPr>
              <a:t>, </a:t>
            </a:r>
            <a:r>
              <a:rPr lang="en-GB" sz="900" b="0" i="0" dirty="0">
                <a:solidFill>
                  <a:srgbClr val="EE7F18"/>
                </a:solidFill>
                <a:effectLst/>
                <a:latin typeface="Consolas" panose="020B0609020204030204" pitchFamily="49" charset="0"/>
              </a:rPr>
              <a:t>3</a:t>
            </a:r>
            <a:r>
              <a:rPr lang="en-GB" sz="900" b="0" i="0" dirty="0">
                <a:solidFill>
                  <a:srgbClr val="333333"/>
                </a:solidFill>
                <a:effectLst/>
                <a:latin typeface="Consolas" panose="020B0609020204030204" pitchFamily="49" charset="0"/>
              </a:rPr>
              <a:t>, </a:t>
            </a:r>
            <a:r>
              <a:rPr lang="en-GB" sz="900" b="0" i="0" dirty="0" err="1">
                <a:solidFill>
                  <a:srgbClr val="333333"/>
                </a:solidFill>
                <a:effectLst/>
                <a:latin typeface="Consolas" panose="020B0609020204030204" pitchFamily="49" charset="0"/>
              </a:rPr>
              <a:t>lastWeek</a:t>
            </a:r>
            <a:r>
              <a:rPr lang="en-GB" sz="900" b="0" i="0" dirty="0">
                <a:solidFill>
                  <a:srgbClr val="333333"/>
                </a:solidFill>
                <a:effectLst/>
                <a:latin typeface="Consolas" panose="020B0609020204030204" pitchFamily="49" charset="0"/>
              </a:rPr>
              <a:t>, </a:t>
            </a:r>
            <a:r>
              <a:rPr lang="en-GB" sz="900" b="0" i="0" dirty="0" err="1">
                <a:solidFill>
                  <a:srgbClr val="333333"/>
                </a:solidFill>
                <a:effectLst/>
                <a:latin typeface="Consolas" panose="020B0609020204030204" pitchFamily="49" charset="0"/>
              </a:rPr>
              <a:t>lastWeek</a:t>
            </a:r>
            <a:r>
              <a:rPr lang="en-GB" sz="900" b="0" i="0" dirty="0">
                <a:solidFill>
                  <a:srgbClr val="333333"/>
                </a:solidFill>
                <a:effectLst/>
                <a:latin typeface="Consolas" panose="020B0609020204030204" pitchFamily="49" charset="0"/>
              </a:rPr>
              <a:t>[Index], </a:t>
            </a:r>
            <a:r>
              <a:rPr lang="en-GB" sz="900" b="0" i="0" dirty="0">
                <a:solidFill>
                  <a:srgbClr val="035ACA"/>
                </a:solidFill>
                <a:effectLst/>
                <a:latin typeface="Consolas" panose="020B0609020204030204" pitchFamily="49" charset="0"/>
              </a:rPr>
              <a:t>ASC</a:t>
            </a:r>
            <a:r>
              <a:rPr lang="en-GB" sz="900" b="0" i="0" dirty="0">
                <a:solidFill>
                  <a:srgbClr val="333333"/>
                </a:solidFill>
                <a:effectLst/>
                <a:latin typeface="Consolas" panose="020B0609020204030204" pitchFamily="49" charset="0"/>
              </a:rPr>
              <a:t> </a:t>
            </a:r>
            <a:r>
              <a:rPr lang="en-GB" sz="900" b="0" i="0" dirty="0">
                <a:solidFill>
                  <a:srgbClr val="808080"/>
                </a:solidFill>
                <a:effectLst/>
                <a:latin typeface="Consolas" panose="020B0609020204030204" pitchFamily="49" charset="0"/>
              </a:rPr>
              <a:t>)</a:t>
            </a:r>
            <a:endParaRPr lang="en-CZ" sz="900" dirty="0"/>
          </a:p>
        </p:txBody>
      </p:sp>
      <p:sp>
        <p:nvSpPr>
          <p:cNvPr id="24" name="Rectangle 23">
            <a:extLst>
              <a:ext uri="{FF2B5EF4-FFF2-40B4-BE49-F238E27FC236}">
                <a16:creationId xmlns:a16="http://schemas.microsoft.com/office/drawing/2014/main" id="{69BAD739-E43D-2BA5-FB62-26417F30F796}"/>
              </a:ext>
            </a:extLst>
          </p:cNvPr>
          <p:cNvSpPr/>
          <p:nvPr/>
        </p:nvSpPr>
        <p:spPr>
          <a:xfrm>
            <a:off x="7237053" y="1036766"/>
            <a:ext cx="1136069" cy="44733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cxnSp>
        <p:nvCxnSpPr>
          <p:cNvPr id="26" name="Straight Arrow Connector 25">
            <a:extLst>
              <a:ext uri="{FF2B5EF4-FFF2-40B4-BE49-F238E27FC236}">
                <a16:creationId xmlns:a16="http://schemas.microsoft.com/office/drawing/2014/main" id="{2F27B4B7-05BE-20A7-A5CD-E0212AA86488}"/>
              </a:ext>
            </a:extLst>
          </p:cNvPr>
          <p:cNvCxnSpPr>
            <a:cxnSpLocks/>
          </p:cNvCxnSpPr>
          <p:nvPr/>
        </p:nvCxnSpPr>
        <p:spPr>
          <a:xfrm flipV="1">
            <a:off x="6096000" y="1484102"/>
            <a:ext cx="1136068" cy="235378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027B69-8B54-BD3E-E9F3-9C7EBC6A6348}"/>
              </a:ext>
            </a:extLst>
          </p:cNvPr>
          <p:cNvCxnSpPr>
            <a:cxnSpLocks/>
          </p:cNvCxnSpPr>
          <p:nvPr/>
        </p:nvCxnSpPr>
        <p:spPr>
          <a:xfrm flipV="1">
            <a:off x="6091015" y="2842969"/>
            <a:ext cx="1141053" cy="9949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0FC917E-5B73-B165-6AE6-0BC2237D15DF}"/>
              </a:ext>
            </a:extLst>
          </p:cNvPr>
          <p:cNvSpPr/>
          <p:nvPr/>
        </p:nvSpPr>
        <p:spPr>
          <a:xfrm>
            <a:off x="7257714" y="2042105"/>
            <a:ext cx="3930986" cy="80086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32" name="Rectangle 31">
            <a:extLst>
              <a:ext uri="{FF2B5EF4-FFF2-40B4-BE49-F238E27FC236}">
                <a16:creationId xmlns:a16="http://schemas.microsoft.com/office/drawing/2014/main" id="{A6E59364-B13D-7B92-7F49-9238152D1DAC}"/>
              </a:ext>
            </a:extLst>
          </p:cNvPr>
          <p:cNvSpPr/>
          <p:nvPr/>
        </p:nvSpPr>
        <p:spPr>
          <a:xfrm>
            <a:off x="7232068" y="3453485"/>
            <a:ext cx="4330012" cy="175432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cxnSp>
        <p:nvCxnSpPr>
          <p:cNvPr id="33" name="Straight Arrow Connector 32">
            <a:extLst>
              <a:ext uri="{FF2B5EF4-FFF2-40B4-BE49-F238E27FC236}">
                <a16:creationId xmlns:a16="http://schemas.microsoft.com/office/drawing/2014/main" id="{E83BD247-B83D-240B-92F9-F72DCA0E999C}"/>
              </a:ext>
            </a:extLst>
          </p:cNvPr>
          <p:cNvCxnSpPr>
            <a:cxnSpLocks/>
          </p:cNvCxnSpPr>
          <p:nvPr/>
        </p:nvCxnSpPr>
        <p:spPr>
          <a:xfrm>
            <a:off x="6096000" y="3837883"/>
            <a:ext cx="1136068" cy="3531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DD9149E-06E8-F184-324F-614428136FF1}"/>
              </a:ext>
            </a:extLst>
          </p:cNvPr>
          <p:cNvSpPr/>
          <p:nvPr/>
        </p:nvSpPr>
        <p:spPr>
          <a:xfrm>
            <a:off x="7232068" y="5782118"/>
            <a:ext cx="3474032" cy="51708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cxnSp>
        <p:nvCxnSpPr>
          <p:cNvPr id="36" name="Straight Arrow Connector 35">
            <a:extLst>
              <a:ext uri="{FF2B5EF4-FFF2-40B4-BE49-F238E27FC236}">
                <a16:creationId xmlns:a16="http://schemas.microsoft.com/office/drawing/2014/main" id="{8DCE43F3-A434-33BD-20D5-7CC2D38B3621}"/>
              </a:ext>
            </a:extLst>
          </p:cNvPr>
          <p:cNvCxnSpPr>
            <a:cxnSpLocks/>
          </p:cNvCxnSpPr>
          <p:nvPr/>
        </p:nvCxnSpPr>
        <p:spPr>
          <a:xfrm>
            <a:off x="6091015" y="3837883"/>
            <a:ext cx="1141053" cy="194423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4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2" grpId="0"/>
      <p:bldP spid="24" grpId="1" animBg="1"/>
      <p:bldP spid="31" grpId="0" animBg="1"/>
      <p:bldP spid="32"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ACTUAL v2</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6" name="Picture 5">
            <a:extLst>
              <a:ext uri="{FF2B5EF4-FFF2-40B4-BE49-F238E27FC236}">
                <a16:creationId xmlns:a16="http://schemas.microsoft.com/office/drawing/2014/main" id="{DFF65F13-1497-2F45-1FE7-5D67B39952AE}"/>
              </a:ext>
            </a:extLst>
          </p:cNvPr>
          <p:cNvPicPr>
            <a:picLocks noChangeAspect="1"/>
          </p:cNvPicPr>
          <p:nvPr/>
        </p:nvPicPr>
        <p:blipFill>
          <a:blip r:embed="rId10"/>
          <a:stretch>
            <a:fillRect/>
          </a:stretch>
        </p:blipFill>
        <p:spPr>
          <a:xfrm>
            <a:off x="2007376" y="1507239"/>
            <a:ext cx="8177248" cy="4684055"/>
          </a:xfrm>
          <a:prstGeom prst="rect">
            <a:avLst/>
          </a:prstGeom>
        </p:spPr>
      </p:pic>
      <p:sp>
        <p:nvSpPr>
          <p:cNvPr id="30" name="Rectangle 29">
            <a:extLst>
              <a:ext uri="{FF2B5EF4-FFF2-40B4-BE49-F238E27FC236}">
                <a16:creationId xmlns:a16="http://schemas.microsoft.com/office/drawing/2014/main" id="{C5BB1B43-5D21-9AA4-CB68-3E1F3CA9E7D4}"/>
              </a:ext>
            </a:extLst>
          </p:cNvPr>
          <p:cNvSpPr/>
          <p:nvPr/>
        </p:nvSpPr>
        <p:spPr>
          <a:xfrm>
            <a:off x="2190039" y="4868883"/>
            <a:ext cx="7820859" cy="48187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sp>
        <p:nvSpPr>
          <p:cNvPr id="2" name="TextBox 1">
            <a:extLst>
              <a:ext uri="{FF2B5EF4-FFF2-40B4-BE49-F238E27FC236}">
                <a16:creationId xmlns:a16="http://schemas.microsoft.com/office/drawing/2014/main" id="{6F68C670-8E67-0F92-B40A-5ADBAD944947}"/>
              </a:ext>
            </a:extLst>
          </p:cNvPr>
          <p:cNvSpPr txBox="1"/>
          <p:nvPr/>
        </p:nvSpPr>
        <p:spPr>
          <a:xfrm>
            <a:off x="788751" y="4830860"/>
            <a:ext cx="1401288" cy="523220"/>
          </a:xfrm>
          <a:prstGeom prst="rect">
            <a:avLst/>
          </a:prstGeom>
        </p:spPr>
        <p:txBody>
          <a:bodyPr wrap="square" rtlCol="0" anchor="ctr">
            <a:spAutoFit/>
          </a:bodyPr>
          <a:lstStyle/>
          <a:p>
            <a:pPr algn="r"/>
            <a:r>
              <a:rPr lang="en-CZ" sz="2800" dirty="0">
                <a:solidFill>
                  <a:srgbClr val="FF0000"/>
                </a:solidFill>
              </a:rPr>
              <a:t>!!</a:t>
            </a:r>
            <a:endParaRPr lang="en-CZ" dirty="0">
              <a:solidFill>
                <a:srgbClr val="FF0000"/>
              </a:solidFill>
            </a:endParaRPr>
          </a:p>
        </p:txBody>
      </p:sp>
      <p:sp>
        <p:nvSpPr>
          <p:cNvPr id="34" name="TextBox 33">
            <a:extLst>
              <a:ext uri="{FF2B5EF4-FFF2-40B4-BE49-F238E27FC236}">
                <a16:creationId xmlns:a16="http://schemas.microsoft.com/office/drawing/2014/main" id="{D9D31AE9-04DC-6081-213A-19FA12DE5575}"/>
              </a:ext>
            </a:extLst>
          </p:cNvPr>
          <p:cNvSpPr txBox="1"/>
          <p:nvPr/>
        </p:nvSpPr>
        <p:spPr>
          <a:xfrm>
            <a:off x="10010898" y="4795235"/>
            <a:ext cx="1401288" cy="523220"/>
          </a:xfrm>
          <a:prstGeom prst="rect">
            <a:avLst/>
          </a:prstGeom>
        </p:spPr>
        <p:txBody>
          <a:bodyPr wrap="square" rtlCol="0" anchor="ctr">
            <a:spAutoFit/>
          </a:bodyPr>
          <a:lstStyle/>
          <a:p>
            <a:r>
              <a:rPr lang="en-CZ" sz="2800" dirty="0">
                <a:solidFill>
                  <a:srgbClr val="FF0000"/>
                </a:solidFill>
              </a:rPr>
              <a:t>!!</a:t>
            </a:r>
            <a:endParaRPr lang="en-CZ" dirty="0">
              <a:solidFill>
                <a:srgbClr val="FF0000"/>
              </a:solidFill>
            </a:endParaRPr>
          </a:p>
        </p:txBody>
      </p:sp>
    </p:spTree>
    <p:extLst>
      <p:ext uri="{BB962C8B-B14F-4D97-AF65-F5344CB8AC3E}">
        <p14:creationId xmlns:p14="http://schemas.microsoft.com/office/powerpoint/2010/main" val="19867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LOGIC APPS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8" name="Picture 7">
            <a:extLst>
              <a:ext uri="{FF2B5EF4-FFF2-40B4-BE49-F238E27FC236}">
                <a16:creationId xmlns:a16="http://schemas.microsoft.com/office/drawing/2014/main" id="{C44C352B-1964-8DB4-212B-05733DAFDA99}"/>
              </a:ext>
            </a:extLst>
          </p:cNvPr>
          <p:cNvPicPr>
            <a:picLocks noChangeAspect="1"/>
          </p:cNvPicPr>
          <p:nvPr/>
        </p:nvPicPr>
        <p:blipFill>
          <a:blip r:embed="rId10"/>
          <a:stretch>
            <a:fillRect/>
          </a:stretch>
        </p:blipFill>
        <p:spPr>
          <a:xfrm>
            <a:off x="629920" y="3428012"/>
            <a:ext cx="3441700" cy="673100"/>
          </a:xfrm>
          <a:prstGeom prst="rect">
            <a:avLst/>
          </a:prstGeom>
        </p:spPr>
      </p:pic>
      <p:pic>
        <p:nvPicPr>
          <p:cNvPr id="9" name="Picture 8">
            <a:extLst>
              <a:ext uri="{FF2B5EF4-FFF2-40B4-BE49-F238E27FC236}">
                <a16:creationId xmlns:a16="http://schemas.microsoft.com/office/drawing/2014/main" id="{D3451D73-382F-6694-9C90-03915EED5B1B}"/>
              </a:ext>
            </a:extLst>
          </p:cNvPr>
          <p:cNvPicPr>
            <a:picLocks noChangeAspect="1"/>
          </p:cNvPicPr>
          <p:nvPr/>
        </p:nvPicPr>
        <p:blipFill>
          <a:blip r:embed="rId11"/>
          <a:stretch>
            <a:fillRect/>
          </a:stretch>
        </p:blipFill>
        <p:spPr>
          <a:xfrm>
            <a:off x="6704872" y="1733550"/>
            <a:ext cx="3911600" cy="1333500"/>
          </a:xfrm>
          <a:prstGeom prst="rect">
            <a:avLst/>
          </a:prstGeom>
        </p:spPr>
      </p:pic>
      <p:pic>
        <p:nvPicPr>
          <p:cNvPr id="10" name="Picture 9">
            <a:extLst>
              <a:ext uri="{FF2B5EF4-FFF2-40B4-BE49-F238E27FC236}">
                <a16:creationId xmlns:a16="http://schemas.microsoft.com/office/drawing/2014/main" id="{8C0649A7-02CE-7F11-9DAD-1331DF842512}"/>
              </a:ext>
            </a:extLst>
          </p:cNvPr>
          <p:cNvPicPr>
            <a:picLocks noChangeAspect="1"/>
          </p:cNvPicPr>
          <p:nvPr/>
        </p:nvPicPr>
        <p:blipFill>
          <a:blip r:embed="rId12"/>
          <a:stretch>
            <a:fillRect/>
          </a:stretch>
        </p:blipFill>
        <p:spPr>
          <a:xfrm>
            <a:off x="6704872" y="3845293"/>
            <a:ext cx="3898900" cy="1866900"/>
          </a:xfrm>
          <a:prstGeom prst="rect">
            <a:avLst/>
          </a:prstGeom>
        </p:spPr>
      </p:pic>
      <p:cxnSp>
        <p:nvCxnSpPr>
          <p:cNvPr id="12" name="Straight Arrow Connector 11">
            <a:extLst>
              <a:ext uri="{FF2B5EF4-FFF2-40B4-BE49-F238E27FC236}">
                <a16:creationId xmlns:a16="http://schemas.microsoft.com/office/drawing/2014/main" id="{8AFD679B-FC7B-1230-0B6A-5D5310889FB0}"/>
              </a:ext>
            </a:extLst>
          </p:cNvPr>
          <p:cNvCxnSpPr>
            <a:cxnSpLocks/>
            <a:endCxn id="9" idx="1"/>
          </p:cNvCxnSpPr>
          <p:nvPr/>
        </p:nvCxnSpPr>
        <p:spPr>
          <a:xfrm flipV="1">
            <a:off x="4071620" y="2400300"/>
            <a:ext cx="2633252" cy="11430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7A56536-95D1-9E2C-A27A-EEC4313BAB3D}"/>
              </a:ext>
            </a:extLst>
          </p:cNvPr>
          <p:cNvCxnSpPr>
            <a:cxnSpLocks/>
          </p:cNvCxnSpPr>
          <p:nvPr/>
        </p:nvCxnSpPr>
        <p:spPr>
          <a:xfrm>
            <a:off x="4071620" y="3921212"/>
            <a:ext cx="2633252" cy="40033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9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LOGIC APPS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5" name="Picture 4">
            <a:extLst>
              <a:ext uri="{FF2B5EF4-FFF2-40B4-BE49-F238E27FC236}">
                <a16:creationId xmlns:a16="http://schemas.microsoft.com/office/drawing/2014/main" id="{870C52F1-BE05-01AA-196C-F681AA8FB09F}"/>
              </a:ext>
            </a:extLst>
          </p:cNvPr>
          <p:cNvPicPr>
            <a:picLocks noChangeAspect="1"/>
          </p:cNvPicPr>
          <p:nvPr/>
        </p:nvPicPr>
        <p:blipFill>
          <a:blip r:embed="rId10"/>
          <a:stretch>
            <a:fillRect/>
          </a:stretch>
        </p:blipFill>
        <p:spPr>
          <a:xfrm>
            <a:off x="1005840" y="1186859"/>
            <a:ext cx="4572000" cy="5499100"/>
          </a:xfrm>
          <a:prstGeom prst="rect">
            <a:avLst/>
          </a:prstGeom>
        </p:spPr>
      </p:pic>
      <p:sp>
        <p:nvSpPr>
          <p:cNvPr id="16" name="TextBox 15">
            <a:extLst>
              <a:ext uri="{FF2B5EF4-FFF2-40B4-BE49-F238E27FC236}">
                <a16:creationId xmlns:a16="http://schemas.microsoft.com/office/drawing/2014/main" id="{C049DAD3-0D9E-1D57-14CA-F8C4F112018C}"/>
              </a:ext>
            </a:extLst>
          </p:cNvPr>
          <p:cNvSpPr txBox="1"/>
          <p:nvPr/>
        </p:nvSpPr>
        <p:spPr>
          <a:xfrm>
            <a:off x="6183806" y="2351359"/>
            <a:ext cx="5238808" cy="3170099"/>
          </a:xfrm>
          <a:prstGeom prst="rect">
            <a:avLst/>
          </a:prstGeom>
          <a:solidFill>
            <a:schemeClr val="tx2"/>
          </a:solidFill>
          <a:ln w="19050">
            <a:solidFill>
              <a:schemeClr val="accent6"/>
            </a:solidFill>
          </a:ln>
        </p:spPr>
        <p:txBody>
          <a:bodyPr wrap="square">
            <a:spAutoFit/>
          </a:bodyPr>
          <a:lstStyle/>
          <a:p>
            <a:br>
              <a:rPr lang="en-GB" sz="800" b="0" dirty="0">
                <a:solidFill>
                  <a:srgbClr val="DCDCDC"/>
                </a:solidFill>
                <a:effectLst/>
                <a:latin typeface="Menlo" panose="020B0609030804020204" pitchFamily="49" charset="0"/>
              </a:rPr>
            </a:b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"inputs"</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"host"</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"connection"</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"name"</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"@parameters('$connections')['</a:t>
            </a:r>
            <a:r>
              <a:rPr lang="en-GB" sz="800" b="0" dirty="0" err="1">
                <a:solidFill>
                  <a:srgbClr val="CE9178"/>
                </a:solidFill>
                <a:effectLst/>
                <a:latin typeface="Menlo" panose="020B0609030804020204" pitchFamily="49" charset="0"/>
              </a:rPr>
              <a:t>powerbi</a:t>
            </a:r>
            <a:r>
              <a:rPr lang="en-GB" sz="800" b="0" dirty="0">
                <a:solidFill>
                  <a:srgbClr val="CE9178"/>
                </a:solidFill>
                <a:effectLst/>
                <a:latin typeface="Menlo" panose="020B0609030804020204" pitchFamily="49" charset="0"/>
              </a:rPr>
              <a:t>']['</a:t>
            </a:r>
            <a:r>
              <a:rPr lang="en-GB" sz="800" b="0" dirty="0" err="1">
                <a:solidFill>
                  <a:srgbClr val="CE9178"/>
                </a:solidFill>
                <a:effectLst/>
                <a:latin typeface="Menlo" panose="020B0609030804020204" pitchFamily="49" charset="0"/>
              </a:rPr>
              <a:t>connectionId</a:t>
            </a:r>
            <a:r>
              <a:rPr lang="en-GB" sz="800" b="0" dirty="0">
                <a:solidFill>
                  <a:srgbClr val="CE9178"/>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"method"</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"post"</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"body"</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"query"</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"EVALUTATE '</a:t>
            </a:r>
            <a:r>
              <a:rPr lang="en-GB" sz="800" b="0" dirty="0" err="1">
                <a:solidFill>
                  <a:srgbClr val="CE9178"/>
                </a:solidFill>
                <a:effectLst/>
                <a:latin typeface="Menlo" panose="020B0609030804020204" pitchFamily="49" charset="0"/>
              </a:rPr>
              <a:t>Zaměstnanci</a:t>
            </a:r>
            <a:r>
              <a:rPr lang="en-GB" sz="800" b="0" dirty="0">
                <a:solidFill>
                  <a:srgbClr val="CE9178"/>
                </a:solidFill>
                <a:effectLst/>
                <a:latin typeface="Menlo" panose="020B0609030804020204" pitchFamily="49" charset="0"/>
              </a:rPr>
              <a:t>'"</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a:t>
            </a:r>
            <a:r>
              <a:rPr lang="en-GB" sz="800" b="0" dirty="0" err="1">
                <a:solidFill>
                  <a:srgbClr val="9CDCFE"/>
                </a:solidFill>
                <a:effectLst/>
                <a:latin typeface="Menlo" panose="020B0609030804020204" pitchFamily="49" charset="0"/>
              </a:rPr>
              <a:t>serializerSettings</a:t>
            </a:r>
            <a:r>
              <a:rPr lang="en-GB" sz="800" b="0" dirty="0">
                <a:solidFill>
                  <a:srgbClr val="9CDCFE"/>
                </a:solidFill>
                <a:effectLst/>
                <a:latin typeface="Menlo" panose="020B0609030804020204" pitchFamily="49" charset="0"/>
              </a:rPr>
              <a:t>"</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a:t>
            </a:r>
            <a:r>
              <a:rPr lang="en-GB" sz="800" b="0" dirty="0" err="1">
                <a:solidFill>
                  <a:srgbClr val="9CDCFE"/>
                </a:solidFill>
                <a:effectLst/>
                <a:latin typeface="Menlo" panose="020B0609030804020204" pitchFamily="49" charset="0"/>
              </a:rPr>
              <a:t>includeNulls</a:t>
            </a:r>
            <a:r>
              <a:rPr lang="en-GB" sz="800" b="0" dirty="0">
                <a:solidFill>
                  <a:srgbClr val="9CDCFE"/>
                </a:solidFill>
                <a:effectLst/>
                <a:latin typeface="Menlo" panose="020B0609030804020204" pitchFamily="49" charset="0"/>
              </a:rPr>
              <a:t>"</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false</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a:t>
            </a:r>
            <a:r>
              <a:rPr lang="en-GB" sz="800" b="0" dirty="0" err="1">
                <a:solidFill>
                  <a:srgbClr val="9CDCFE"/>
                </a:solidFill>
                <a:effectLst/>
                <a:latin typeface="Menlo" panose="020B0609030804020204" pitchFamily="49" charset="0"/>
              </a:rPr>
              <a:t>impersonatedUserName</a:t>
            </a:r>
            <a:r>
              <a:rPr lang="en-GB" sz="800" b="0" dirty="0">
                <a:solidFill>
                  <a:srgbClr val="9CDCFE"/>
                </a:solidFill>
                <a:effectLst/>
                <a:latin typeface="Menlo" panose="020B0609030804020204" pitchFamily="49" charset="0"/>
              </a:rPr>
              <a:t>"</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a:t>
            </a:r>
            <a:r>
              <a:rPr lang="en-GB" sz="800" b="0" dirty="0" err="1">
                <a:solidFill>
                  <a:srgbClr val="CE9178"/>
                </a:solidFill>
                <a:effectLst/>
                <a:latin typeface="Menlo" panose="020B0609030804020204" pitchFamily="49" charset="0"/>
              </a:rPr>
              <a:t>josef.cada@databrothers.cz</a:t>
            </a:r>
            <a:r>
              <a:rPr lang="en-GB" sz="800" b="0" dirty="0">
                <a:solidFill>
                  <a:srgbClr val="CE9178"/>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"path"</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"/v1.0/</a:t>
            </a:r>
            <a:r>
              <a:rPr lang="en-GB" sz="800" b="0" dirty="0" err="1">
                <a:solidFill>
                  <a:srgbClr val="CE9178"/>
                </a:solidFill>
                <a:effectLst/>
                <a:latin typeface="Menlo" panose="020B0609030804020204" pitchFamily="49" charset="0"/>
              </a:rPr>
              <a:t>myorg</a:t>
            </a:r>
            <a:r>
              <a:rPr lang="en-GB" sz="800" b="0" dirty="0">
                <a:solidFill>
                  <a:srgbClr val="CE9178"/>
                </a:solidFill>
                <a:effectLst/>
                <a:latin typeface="Menlo" panose="020B0609030804020204" pitchFamily="49" charset="0"/>
              </a:rPr>
              <a:t>/groups/@{</a:t>
            </a:r>
            <a:r>
              <a:rPr lang="en-GB" sz="800" b="0" dirty="0" err="1">
                <a:solidFill>
                  <a:srgbClr val="CE9178"/>
                </a:solidFill>
                <a:effectLst/>
                <a:latin typeface="Menlo" panose="020B0609030804020204" pitchFamily="49" charset="0"/>
              </a:rPr>
              <a:t>encodeURIComponent</a:t>
            </a:r>
            <a:r>
              <a:rPr lang="en-GB" sz="800" b="0" dirty="0">
                <a:solidFill>
                  <a:srgbClr val="CE9178"/>
                </a:solidFill>
                <a:effectLst/>
                <a:latin typeface="Menlo" panose="020B0609030804020204" pitchFamily="49" charset="0"/>
              </a:rPr>
              <a:t>('c88c00e0-a353-45c3-83b8-db68685e0046')}/datasets/@{</a:t>
            </a:r>
            <a:r>
              <a:rPr lang="en-GB" sz="800" b="0" dirty="0" err="1">
                <a:solidFill>
                  <a:srgbClr val="CE9178"/>
                </a:solidFill>
                <a:effectLst/>
                <a:latin typeface="Menlo" panose="020B0609030804020204" pitchFamily="49" charset="0"/>
              </a:rPr>
              <a:t>encodeURIComponent</a:t>
            </a:r>
            <a:r>
              <a:rPr lang="en-GB" sz="800" b="0" dirty="0">
                <a:solidFill>
                  <a:srgbClr val="CE9178"/>
                </a:solidFill>
                <a:effectLst/>
                <a:latin typeface="Menlo" panose="020B0609030804020204" pitchFamily="49" charset="0"/>
              </a:rPr>
              <a:t>('71850a1e-ae97-41b0-85e1-02b1e9fead29')}/</a:t>
            </a:r>
            <a:r>
              <a:rPr lang="en-GB" sz="800" b="0" dirty="0" err="1">
                <a:solidFill>
                  <a:srgbClr val="CE9178"/>
                </a:solidFill>
                <a:effectLst/>
                <a:latin typeface="Menlo" panose="020B0609030804020204" pitchFamily="49" charset="0"/>
              </a:rPr>
              <a:t>executeQueries</a:t>
            </a:r>
            <a:r>
              <a:rPr lang="en-GB" sz="800" b="0" dirty="0">
                <a:solidFill>
                  <a:srgbClr val="CE9178"/>
                </a:solidFill>
                <a:effectLst/>
                <a:latin typeface="Menlo" panose="020B0609030804020204" pitchFamily="49" charset="0"/>
              </a:rPr>
              <a:t>"</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"queries"</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9CDCFE"/>
                </a:solidFill>
                <a:effectLst/>
                <a:latin typeface="Menlo" panose="020B0609030804020204" pitchFamily="49" charset="0"/>
              </a:rPr>
              <a:t>"</a:t>
            </a:r>
            <a:r>
              <a:rPr lang="en-GB" sz="800" b="0" dirty="0" err="1">
                <a:solidFill>
                  <a:srgbClr val="9CDCFE"/>
                </a:solidFill>
                <a:effectLst/>
                <a:latin typeface="Menlo" panose="020B0609030804020204" pitchFamily="49" charset="0"/>
              </a:rPr>
              <a:t>pbi_source</a:t>
            </a:r>
            <a:r>
              <a:rPr lang="en-GB" sz="800" b="0" dirty="0">
                <a:solidFill>
                  <a:srgbClr val="9CDCFE"/>
                </a:solidFill>
                <a:effectLst/>
                <a:latin typeface="Menlo" panose="020B0609030804020204" pitchFamily="49" charset="0"/>
              </a:rPr>
              <a:t>"</a:t>
            </a:r>
            <a:r>
              <a:rPr lang="en-GB" sz="800" b="0" dirty="0">
                <a:solidFill>
                  <a:srgbClr val="DCDCDC"/>
                </a:solidFill>
                <a:effectLst/>
                <a:latin typeface="Menlo" panose="020B0609030804020204" pitchFamily="49" charset="0"/>
              </a:rPr>
              <a:t>:</a:t>
            </a:r>
            <a:r>
              <a:rPr lang="en-GB" sz="800" b="0" dirty="0">
                <a:solidFill>
                  <a:srgbClr val="D4D4D4"/>
                </a:solidFill>
                <a:effectLst/>
                <a:latin typeface="Menlo" panose="020B0609030804020204" pitchFamily="49" charset="0"/>
              </a:rPr>
              <a:t> </a:t>
            </a:r>
            <a:r>
              <a:rPr lang="en-GB" sz="800" b="0" dirty="0">
                <a:solidFill>
                  <a:srgbClr val="CE9178"/>
                </a:solidFill>
                <a:effectLst/>
                <a:latin typeface="Menlo" panose="020B0609030804020204" pitchFamily="49" charset="0"/>
              </a:rPr>
              <a:t>"</a:t>
            </a:r>
            <a:r>
              <a:rPr lang="en-GB" sz="800" b="0" dirty="0" err="1">
                <a:solidFill>
                  <a:srgbClr val="CE9178"/>
                </a:solidFill>
                <a:effectLst/>
                <a:latin typeface="Menlo" panose="020B0609030804020204" pitchFamily="49" charset="0"/>
              </a:rPr>
              <a:t>powerAutomate</a:t>
            </a:r>
            <a:r>
              <a:rPr lang="en-GB" sz="800" b="0" dirty="0">
                <a:solidFill>
                  <a:srgbClr val="CE9178"/>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4D4D4"/>
                </a:solidFill>
                <a:effectLst/>
                <a:latin typeface="Menlo" panose="020B0609030804020204" pitchFamily="49" charset="0"/>
              </a:rPr>
              <a:t>    </a:t>
            </a:r>
            <a:r>
              <a:rPr lang="en-GB" sz="800" b="0" dirty="0">
                <a:solidFill>
                  <a:srgbClr val="DCDCDC"/>
                </a:solidFill>
                <a:effectLst/>
                <a:latin typeface="Menlo" panose="020B0609030804020204" pitchFamily="49" charset="0"/>
              </a:rPr>
              <a:t>}</a:t>
            </a:r>
            <a:endParaRPr lang="en-GB" sz="800" b="0" dirty="0">
              <a:solidFill>
                <a:srgbClr val="D4D4D4"/>
              </a:solidFill>
              <a:effectLst/>
              <a:latin typeface="Menlo" panose="020B0609030804020204" pitchFamily="49" charset="0"/>
            </a:endParaRPr>
          </a:p>
          <a:p>
            <a:r>
              <a:rPr lang="en-GB" sz="800" b="0" dirty="0">
                <a:solidFill>
                  <a:srgbClr val="DCDCDC"/>
                </a:solidFill>
                <a:effectLst/>
                <a:latin typeface="Menlo" panose="020B0609030804020204" pitchFamily="49" charset="0"/>
              </a:rPr>
              <a:t>}</a:t>
            </a:r>
            <a:br>
              <a:rPr lang="en-GB" sz="800" b="0" dirty="0">
                <a:solidFill>
                  <a:srgbClr val="DCDCDC"/>
                </a:solidFill>
                <a:effectLst/>
                <a:latin typeface="Menlo" panose="020B0609030804020204" pitchFamily="49" charset="0"/>
              </a:rPr>
            </a:br>
            <a:endParaRPr lang="en-GB" sz="8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17159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Same capabilities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18" name="Picture 2">
            <a:extLst>
              <a:ext uri="{FF2B5EF4-FFF2-40B4-BE49-F238E27FC236}">
                <a16:creationId xmlns:a16="http://schemas.microsoft.com/office/drawing/2014/main" id="{678914DC-D687-C514-A7C6-FE6D1D24B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7744" y="2760245"/>
            <a:ext cx="22479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Icon&#10;&#10;Description automatically generated">
            <a:extLst>
              <a:ext uri="{FF2B5EF4-FFF2-40B4-BE49-F238E27FC236}">
                <a16:creationId xmlns:a16="http://schemas.microsoft.com/office/drawing/2014/main" id="{02A8F633-4379-75E3-2419-D8866A91EF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1814" y="2661202"/>
            <a:ext cx="1902443" cy="1902443"/>
          </a:xfrm>
          <a:prstGeom prst="rect">
            <a:avLst/>
          </a:prstGeom>
        </p:spPr>
      </p:pic>
      <p:sp>
        <p:nvSpPr>
          <p:cNvPr id="22" name="Content Placeholder 3">
            <a:extLst>
              <a:ext uri="{FF2B5EF4-FFF2-40B4-BE49-F238E27FC236}">
                <a16:creationId xmlns:a16="http://schemas.microsoft.com/office/drawing/2014/main" id="{D9584E7A-C0DF-1CB4-5B56-320755CDFCFB}"/>
              </a:ext>
            </a:extLst>
          </p:cNvPr>
          <p:cNvSpPr txBox="1">
            <a:spLocks/>
          </p:cNvSpPr>
          <p:nvPr/>
        </p:nvSpPr>
        <p:spPr>
          <a:xfrm>
            <a:off x="2811267" y="4563645"/>
            <a:ext cx="1902443"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Power</a:t>
            </a:r>
            <a:r>
              <a:rPr lang="cs-CZ" dirty="0"/>
              <a:t> Automate</a:t>
            </a:r>
            <a:endParaRPr lang="en-CZ" dirty="0"/>
          </a:p>
        </p:txBody>
      </p:sp>
      <p:sp>
        <p:nvSpPr>
          <p:cNvPr id="24" name="Content Placeholder 3">
            <a:extLst>
              <a:ext uri="{FF2B5EF4-FFF2-40B4-BE49-F238E27FC236}">
                <a16:creationId xmlns:a16="http://schemas.microsoft.com/office/drawing/2014/main" id="{96A930EC-A514-4903-207A-E9F778ABA0FD}"/>
              </a:ext>
            </a:extLst>
          </p:cNvPr>
          <p:cNvSpPr txBox="1">
            <a:spLocks/>
          </p:cNvSpPr>
          <p:nvPr/>
        </p:nvSpPr>
        <p:spPr>
          <a:xfrm>
            <a:off x="7650472" y="4567990"/>
            <a:ext cx="1902443" cy="1179307"/>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cs-CZ" dirty="0" err="1"/>
              <a:t>Logic</a:t>
            </a:r>
            <a:br>
              <a:rPr lang="cs-CZ" dirty="0"/>
            </a:br>
            <a:r>
              <a:rPr lang="cs-CZ" dirty="0" err="1"/>
              <a:t>Apps</a:t>
            </a:r>
            <a:endParaRPr lang="en-CZ" dirty="0"/>
          </a:p>
        </p:txBody>
      </p:sp>
      <p:sp>
        <p:nvSpPr>
          <p:cNvPr id="8" name="TextBox 7">
            <a:extLst>
              <a:ext uri="{FF2B5EF4-FFF2-40B4-BE49-F238E27FC236}">
                <a16:creationId xmlns:a16="http://schemas.microsoft.com/office/drawing/2014/main" id="{D314992F-6FD1-D3A7-1530-920F2E31A5B5}"/>
              </a:ext>
            </a:extLst>
          </p:cNvPr>
          <p:cNvSpPr txBox="1"/>
          <p:nvPr/>
        </p:nvSpPr>
        <p:spPr>
          <a:xfrm>
            <a:off x="4713711" y="2993985"/>
            <a:ext cx="2867220" cy="1569660"/>
          </a:xfrm>
          <a:prstGeom prst="rect">
            <a:avLst/>
          </a:prstGeom>
        </p:spPr>
        <p:txBody>
          <a:bodyPr wrap="square" rtlCol="0" anchor="ctr">
            <a:spAutoFit/>
          </a:bodyPr>
          <a:lstStyle/>
          <a:p>
            <a:pPr algn="ctr"/>
            <a:r>
              <a:rPr lang="en-CZ" sz="9600" dirty="0"/>
              <a:t>=</a:t>
            </a:r>
          </a:p>
        </p:txBody>
      </p:sp>
    </p:spTree>
    <p:extLst>
      <p:ext uri="{BB962C8B-B14F-4D97-AF65-F5344CB8AC3E}">
        <p14:creationId xmlns:p14="http://schemas.microsoft.com/office/powerpoint/2010/main" val="3660360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Working with Outputs</a:t>
            </a:r>
            <a:endParaRPr lang="en-CZ" dirty="0"/>
          </a:p>
        </p:txBody>
      </p:sp>
    </p:spTree>
    <p:extLst>
      <p:ext uri="{BB962C8B-B14F-4D97-AF65-F5344CB8AC3E}">
        <p14:creationId xmlns:p14="http://schemas.microsoft.com/office/powerpoint/2010/main" val="301480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Working single row output</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2" name="Picture 1">
            <a:extLst>
              <a:ext uri="{FF2B5EF4-FFF2-40B4-BE49-F238E27FC236}">
                <a16:creationId xmlns:a16="http://schemas.microsoft.com/office/drawing/2014/main" id="{B1609D92-2DF3-787B-D78F-F1F329431607}"/>
              </a:ext>
            </a:extLst>
          </p:cNvPr>
          <p:cNvPicPr>
            <a:picLocks noChangeAspect="1"/>
          </p:cNvPicPr>
          <p:nvPr/>
        </p:nvPicPr>
        <p:blipFill>
          <a:blip r:embed="rId10"/>
          <a:stretch>
            <a:fillRect/>
          </a:stretch>
        </p:blipFill>
        <p:spPr>
          <a:xfrm>
            <a:off x="2554638" y="1571291"/>
            <a:ext cx="7082724" cy="4621187"/>
          </a:xfrm>
          <a:prstGeom prst="rect">
            <a:avLst/>
          </a:prstGeom>
        </p:spPr>
      </p:pic>
    </p:spTree>
    <p:extLst>
      <p:ext uri="{BB962C8B-B14F-4D97-AF65-F5344CB8AC3E}">
        <p14:creationId xmlns:p14="http://schemas.microsoft.com/office/powerpoint/2010/main" val="3140897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Working with Outputs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4" name="Picture 3">
            <a:extLst>
              <a:ext uri="{FF2B5EF4-FFF2-40B4-BE49-F238E27FC236}">
                <a16:creationId xmlns:a16="http://schemas.microsoft.com/office/drawing/2014/main" id="{BC539BE4-9B33-7268-FAF2-99FDCB87B0A1}"/>
              </a:ext>
            </a:extLst>
          </p:cNvPr>
          <p:cNvPicPr>
            <a:picLocks noChangeAspect="1"/>
          </p:cNvPicPr>
          <p:nvPr/>
        </p:nvPicPr>
        <p:blipFill>
          <a:blip r:embed="rId10"/>
          <a:stretch>
            <a:fillRect/>
          </a:stretch>
        </p:blipFill>
        <p:spPr>
          <a:xfrm>
            <a:off x="4016227" y="1195843"/>
            <a:ext cx="4159545" cy="5148622"/>
          </a:xfrm>
          <a:prstGeom prst="rect">
            <a:avLst/>
          </a:prstGeom>
        </p:spPr>
      </p:pic>
    </p:spTree>
    <p:extLst>
      <p:ext uri="{BB962C8B-B14F-4D97-AF65-F5344CB8AC3E}">
        <p14:creationId xmlns:p14="http://schemas.microsoft.com/office/powerpoint/2010/main" val="11115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Extract by Apply to each</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7" name="Picture 6">
            <a:extLst>
              <a:ext uri="{FF2B5EF4-FFF2-40B4-BE49-F238E27FC236}">
                <a16:creationId xmlns:a16="http://schemas.microsoft.com/office/drawing/2014/main" id="{4A97F20D-203B-8703-816C-4A7674046C8D}"/>
              </a:ext>
            </a:extLst>
          </p:cNvPr>
          <p:cNvPicPr>
            <a:picLocks noChangeAspect="1"/>
          </p:cNvPicPr>
          <p:nvPr/>
        </p:nvPicPr>
        <p:blipFill>
          <a:blip r:embed="rId10"/>
          <a:stretch>
            <a:fillRect/>
          </a:stretch>
        </p:blipFill>
        <p:spPr>
          <a:xfrm>
            <a:off x="3075940" y="1497925"/>
            <a:ext cx="5003800" cy="4602260"/>
          </a:xfrm>
          <a:prstGeom prst="rect">
            <a:avLst/>
          </a:prstGeom>
        </p:spPr>
      </p:pic>
    </p:spTree>
    <p:extLst>
      <p:ext uri="{BB962C8B-B14F-4D97-AF65-F5344CB8AC3E}">
        <p14:creationId xmlns:p14="http://schemas.microsoft.com/office/powerpoint/2010/main" val="3511415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Extract by Compose</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8" name="Picture 7">
            <a:extLst>
              <a:ext uri="{FF2B5EF4-FFF2-40B4-BE49-F238E27FC236}">
                <a16:creationId xmlns:a16="http://schemas.microsoft.com/office/drawing/2014/main" id="{367F9659-FFC8-A509-7811-ABFEE0C9063D}"/>
              </a:ext>
            </a:extLst>
          </p:cNvPr>
          <p:cNvPicPr>
            <a:picLocks noChangeAspect="1"/>
          </p:cNvPicPr>
          <p:nvPr/>
        </p:nvPicPr>
        <p:blipFill>
          <a:blip r:embed="rId10"/>
          <a:stretch>
            <a:fillRect/>
          </a:stretch>
        </p:blipFill>
        <p:spPr>
          <a:xfrm>
            <a:off x="2656998" y="3025189"/>
            <a:ext cx="6878001" cy="1262846"/>
          </a:xfrm>
          <a:prstGeom prst="rect">
            <a:avLst/>
          </a:prstGeom>
        </p:spPr>
      </p:pic>
      <p:sp>
        <p:nvSpPr>
          <p:cNvPr id="18" name="TextBox 17">
            <a:extLst>
              <a:ext uri="{FF2B5EF4-FFF2-40B4-BE49-F238E27FC236}">
                <a16:creationId xmlns:a16="http://schemas.microsoft.com/office/drawing/2014/main" id="{294BD8E1-F52A-3D5D-FA57-0379652B57F9}"/>
              </a:ext>
            </a:extLst>
          </p:cNvPr>
          <p:cNvSpPr txBox="1"/>
          <p:nvPr/>
        </p:nvSpPr>
        <p:spPr>
          <a:xfrm>
            <a:off x="785791" y="4926146"/>
            <a:ext cx="10620416" cy="261397"/>
          </a:xfrm>
          <a:prstGeom prst="rect">
            <a:avLst/>
          </a:prstGeom>
          <a:noFill/>
        </p:spPr>
        <p:txBody>
          <a:bodyPr wrap="square">
            <a:spAutoFit/>
          </a:bodyPr>
          <a:lstStyle/>
          <a:p>
            <a:r>
              <a:rPr lang="en-GB" sz="1100" b="0" dirty="0">
                <a:solidFill>
                  <a:srgbClr val="000000"/>
                </a:solidFill>
                <a:effectLst/>
                <a:latin typeface="Menlo" panose="020B0609030804020204" pitchFamily="49" charset="0"/>
              </a:rPr>
              <a:t>outputs('Get_Count_of_Projects_in_Portfolio_without_Assignee_and_not_in_OK_Status')?['body/</a:t>
            </a:r>
            <a:r>
              <a:rPr lang="en-GB" sz="1100" b="0" dirty="0" err="1">
                <a:solidFill>
                  <a:srgbClr val="000000"/>
                </a:solidFill>
                <a:effectLst/>
                <a:latin typeface="Menlo" panose="020B0609030804020204" pitchFamily="49" charset="0"/>
              </a:rPr>
              <a:t>firstTableRows</a:t>
            </a:r>
            <a:r>
              <a:rPr lang="en-GB" sz="1100" b="0" dirty="0">
                <a:solidFill>
                  <a:srgbClr val="000000"/>
                </a:solidFill>
                <a:effectLst/>
                <a:latin typeface="Menlo" panose="020B0609030804020204" pitchFamily="49" charset="0"/>
              </a:rPr>
              <a:t>']?</a:t>
            </a:r>
            <a:r>
              <a:rPr lang="en-GB" sz="1100" b="0" dirty="0">
                <a:solidFill>
                  <a:schemeClr val="accent3"/>
                </a:solidFill>
                <a:effectLst/>
                <a:latin typeface="Menlo" panose="020B0609030804020204" pitchFamily="49" charset="0"/>
              </a:rPr>
              <a:t>[0]</a:t>
            </a:r>
            <a:r>
              <a:rPr lang="en-GB" sz="1100" b="0" dirty="0">
                <a:solidFill>
                  <a:srgbClr val="000000"/>
                </a:solidFill>
                <a:effectLst/>
                <a:latin typeface="Menlo" panose="020B0609030804020204" pitchFamily="49" charset="0"/>
              </a:rPr>
              <a:t>?['[Value]']</a:t>
            </a:r>
          </a:p>
        </p:txBody>
      </p:sp>
      <p:pic>
        <p:nvPicPr>
          <p:cNvPr id="5" name="Picture 4">
            <a:extLst>
              <a:ext uri="{FF2B5EF4-FFF2-40B4-BE49-F238E27FC236}">
                <a16:creationId xmlns:a16="http://schemas.microsoft.com/office/drawing/2014/main" id="{1C8CF5E0-4382-C507-4AEB-DDB7A85B43DF}"/>
              </a:ext>
            </a:extLst>
          </p:cNvPr>
          <p:cNvPicPr>
            <a:picLocks noChangeAspect="1"/>
          </p:cNvPicPr>
          <p:nvPr/>
        </p:nvPicPr>
        <p:blipFill>
          <a:blip r:embed="rId11"/>
          <a:stretch>
            <a:fillRect/>
          </a:stretch>
        </p:blipFill>
        <p:spPr>
          <a:xfrm>
            <a:off x="2656998" y="1604681"/>
            <a:ext cx="6881582" cy="1191908"/>
          </a:xfrm>
          <a:prstGeom prst="rect">
            <a:avLst/>
          </a:prstGeom>
        </p:spPr>
      </p:pic>
    </p:spTree>
    <p:extLst>
      <p:ext uri="{BB962C8B-B14F-4D97-AF65-F5344CB8AC3E}">
        <p14:creationId xmlns:p14="http://schemas.microsoft.com/office/powerpoint/2010/main" val="263531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E17D92-C6BE-47CF-BFAF-23013A053C29}"/>
              </a:ext>
            </a:extLst>
          </p:cNvPr>
          <p:cNvSpPr>
            <a:spLocks noGrp="1"/>
          </p:cNvSpPr>
          <p:nvPr>
            <p:ph type="ctrTitle"/>
          </p:nvPr>
        </p:nvSpPr>
        <p:spPr>
          <a:xfrm>
            <a:off x="3067396" y="-225631"/>
            <a:ext cx="8902931" cy="6911439"/>
          </a:xfrm>
        </p:spPr>
        <p:txBody>
          <a:bodyPr>
            <a:normAutofit fontScale="90000"/>
          </a:bodyPr>
          <a:lstStyle/>
          <a:p>
            <a:pPr algn="l">
              <a:lnSpc>
                <a:spcPct val="200000"/>
              </a:lnSpc>
            </a:pPr>
            <a:r>
              <a:rPr lang="en-GB" dirty="0"/>
              <a:t>AGENDA</a:t>
            </a:r>
            <a:br>
              <a:rPr lang="en-GB" dirty="0"/>
            </a:br>
            <a:r>
              <a:rPr lang="en-GB" sz="2800" dirty="0"/>
              <a:t>- Quick Demo</a:t>
            </a:r>
            <a:br>
              <a:rPr lang="en-GB" sz="2800" dirty="0"/>
            </a:br>
            <a:r>
              <a:rPr lang="en-GB" sz="2800" dirty="0"/>
              <a:t>- REST API</a:t>
            </a:r>
            <a:br>
              <a:rPr lang="en-GB" sz="2800" dirty="0"/>
            </a:br>
            <a:r>
              <a:rPr lang="en-GB" sz="2800" dirty="0"/>
              <a:t>- Purposes</a:t>
            </a:r>
            <a:br>
              <a:rPr lang="en-GB" sz="2800" dirty="0"/>
            </a:br>
            <a:r>
              <a:rPr lang="en-GB" sz="2800" dirty="0"/>
              <a:t>- Limitations</a:t>
            </a:r>
            <a:br>
              <a:rPr lang="en-GB" sz="2800" dirty="0"/>
            </a:br>
            <a:r>
              <a:rPr lang="en-GB" sz="2800" dirty="0"/>
              <a:t>- How to call it</a:t>
            </a:r>
            <a:br>
              <a:rPr lang="en-GB" sz="2800" dirty="0"/>
            </a:br>
            <a:r>
              <a:rPr lang="en-GB" sz="2800" dirty="0"/>
              <a:t>- Working with outputs</a:t>
            </a:r>
            <a:br>
              <a:rPr lang="en-GB" sz="2800" dirty="0"/>
            </a:br>
            <a:r>
              <a:rPr lang="en-GB" sz="2800" dirty="0"/>
              <a:t>- Demos</a:t>
            </a:r>
            <a:endParaRPr lang="en-GB" sz="2000" dirty="0"/>
          </a:p>
        </p:txBody>
      </p:sp>
    </p:spTree>
    <p:extLst>
      <p:ext uri="{BB962C8B-B14F-4D97-AF65-F5344CB8AC3E}">
        <p14:creationId xmlns:p14="http://schemas.microsoft.com/office/powerpoint/2010/main" val="629275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Extract by Compose</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sp>
        <p:nvSpPr>
          <p:cNvPr id="18" name="TextBox 17">
            <a:extLst>
              <a:ext uri="{FF2B5EF4-FFF2-40B4-BE49-F238E27FC236}">
                <a16:creationId xmlns:a16="http://schemas.microsoft.com/office/drawing/2014/main" id="{294BD8E1-F52A-3D5D-FA57-0379652B57F9}"/>
              </a:ext>
            </a:extLst>
          </p:cNvPr>
          <p:cNvSpPr txBox="1"/>
          <p:nvPr/>
        </p:nvSpPr>
        <p:spPr>
          <a:xfrm>
            <a:off x="944680" y="2830065"/>
            <a:ext cx="10620416" cy="261397"/>
          </a:xfrm>
          <a:prstGeom prst="rect">
            <a:avLst/>
          </a:prstGeom>
          <a:noFill/>
        </p:spPr>
        <p:txBody>
          <a:bodyPr wrap="square">
            <a:spAutoFit/>
          </a:bodyPr>
          <a:lstStyle/>
          <a:p>
            <a:r>
              <a:rPr lang="en-GB" sz="1100" b="0" dirty="0">
                <a:solidFill>
                  <a:srgbClr val="000000"/>
                </a:solidFill>
                <a:effectLst/>
                <a:latin typeface="Menlo" panose="020B0609030804020204" pitchFamily="49" charset="0"/>
              </a:rPr>
              <a:t>outputs(…)?</a:t>
            </a:r>
            <a:r>
              <a:rPr lang="en-GB" sz="1100" b="0" dirty="0">
                <a:solidFill>
                  <a:schemeClr val="accent3"/>
                </a:solidFill>
                <a:effectLst/>
                <a:latin typeface="Menlo" panose="020B0609030804020204" pitchFamily="49" charset="0"/>
              </a:rPr>
              <a:t>['body/</a:t>
            </a:r>
            <a:r>
              <a:rPr lang="en-GB" sz="1100" b="0" dirty="0" err="1">
                <a:solidFill>
                  <a:schemeClr val="accent3"/>
                </a:solidFill>
                <a:effectLst/>
                <a:latin typeface="Menlo" panose="020B0609030804020204" pitchFamily="49" charset="0"/>
              </a:rPr>
              <a:t>firstTableRows</a:t>
            </a:r>
            <a:r>
              <a:rPr lang="en-GB" sz="1100" b="0" dirty="0">
                <a:solidFill>
                  <a:schemeClr val="accent3"/>
                </a:solidFill>
                <a:effectLst/>
                <a:latin typeface="Menlo" panose="020B0609030804020204" pitchFamily="49" charset="0"/>
              </a:rPr>
              <a:t>']</a:t>
            </a:r>
          </a:p>
        </p:txBody>
      </p:sp>
      <p:sp>
        <p:nvSpPr>
          <p:cNvPr id="14" name="TextBox 13">
            <a:extLst>
              <a:ext uri="{FF2B5EF4-FFF2-40B4-BE49-F238E27FC236}">
                <a16:creationId xmlns:a16="http://schemas.microsoft.com/office/drawing/2014/main" id="{333BB2BA-ADCE-B05D-B08E-E317B170E701}"/>
              </a:ext>
            </a:extLst>
          </p:cNvPr>
          <p:cNvSpPr txBox="1"/>
          <p:nvPr/>
        </p:nvSpPr>
        <p:spPr>
          <a:xfrm>
            <a:off x="944680" y="4215155"/>
            <a:ext cx="10620416" cy="261397"/>
          </a:xfrm>
          <a:prstGeom prst="rect">
            <a:avLst/>
          </a:prstGeom>
          <a:noFill/>
        </p:spPr>
        <p:txBody>
          <a:bodyPr wrap="square">
            <a:spAutoFit/>
          </a:bodyPr>
          <a:lstStyle/>
          <a:p>
            <a:r>
              <a:rPr lang="en-GB" sz="1100" b="0" dirty="0">
                <a:solidFill>
                  <a:srgbClr val="000000"/>
                </a:solidFill>
                <a:effectLst/>
                <a:latin typeface="Menlo" panose="020B0609030804020204" pitchFamily="49" charset="0"/>
              </a:rPr>
              <a:t>outputs(…)?</a:t>
            </a:r>
            <a:r>
              <a:rPr lang="en-GB" sz="1100" b="0" dirty="0">
                <a:solidFill>
                  <a:schemeClr val="accent2"/>
                </a:solidFill>
                <a:effectLst/>
                <a:latin typeface="Menlo" panose="020B0609030804020204" pitchFamily="49" charset="0"/>
              </a:rPr>
              <a:t>['body/</a:t>
            </a:r>
            <a:r>
              <a:rPr lang="en-GB" sz="1100" b="0" dirty="0" err="1">
                <a:solidFill>
                  <a:schemeClr val="accent2"/>
                </a:solidFill>
                <a:effectLst/>
                <a:latin typeface="Menlo" panose="020B0609030804020204" pitchFamily="49" charset="0"/>
              </a:rPr>
              <a:t>firstTableRows</a:t>
            </a:r>
            <a:r>
              <a:rPr lang="en-GB" sz="1100" b="0" dirty="0">
                <a:solidFill>
                  <a:schemeClr val="accent2"/>
                </a:solidFill>
                <a:effectLst/>
                <a:latin typeface="Menlo" panose="020B0609030804020204" pitchFamily="49" charset="0"/>
              </a:rPr>
              <a:t>']</a:t>
            </a:r>
            <a:r>
              <a:rPr lang="en-GB" sz="1100" b="0" dirty="0">
                <a:solidFill>
                  <a:srgbClr val="000000"/>
                </a:solidFill>
                <a:effectLst/>
                <a:latin typeface="Menlo" panose="020B0609030804020204" pitchFamily="49" charset="0"/>
              </a:rPr>
              <a:t>?</a:t>
            </a:r>
            <a:r>
              <a:rPr lang="en-GB" sz="1100" b="0" dirty="0">
                <a:solidFill>
                  <a:schemeClr val="accent3"/>
                </a:solidFill>
                <a:effectLst/>
                <a:latin typeface="Menlo" panose="020B0609030804020204" pitchFamily="49" charset="0"/>
              </a:rPr>
              <a:t>[0]</a:t>
            </a:r>
            <a:endParaRPr lang="en-GB" sz="1100" b="0" dirty="0">
              <a:solidFill>
                <a:srgbClr val="000000"/>
              </a:solidFill>
              <a:effectLst/>
              <a:latin typeface="Menlo" panose="020B0609030804020204" pitchFamily="49" charset="0"/>
            </a:endParaRPr>
          </a:p>
        </p:txBody>
      </p:sp>
      <p:sp>
        <p:nvSpPr>
          <p:cNvPr id="16" name="TextBox 15">
            <a:extLst>
              <a:ext uri="{FF2B5EF4-FFF2-40B4-BE49-F238E27FC236}">
                <a16:creationId xmlns:a16="http://schemas.microsoft.com/office/drawing/2014/main" id="{157A7A17-C864-5D1F-449D-A315F789D3EF}"/>
              </a:ext>
            </a:extLst>
          </p:cNvPr>
          <p:cNvSpPr txBox="1"/>
          <p:nvPr/>
        </p:nvSpPr>
        <p:spPr>
          <a:xfrm>
            <a:off x="944680" y="5600244"/>
            <a:ext cx="10620416" cy="261397"/>
          </a:xfrm>
          <a:prstGeom prst="rect">
            <a:avLst/>
          </a:prstGeom>
          <a:noFill/>
        </p:spPr>
        <p:txBody>
          <a:bodyPr wrap="square">
            <a:spAutoFit/>
          </a:bodyPr>
          <a:lstStyle/>
          <a:p>
            <a:r>
              <a:rPr lang="en-GB" sz="1100" b="0" dirty="0">
                <a:solidFill>
                  <a:srgbClr val="000000"/>
                </a:solidFill>
                <a:effectLst/>
                <a:latin typeface="Menlo" panose="020B0609030804020204" pitchFamily="49" charset="0"/>
              </a:rPr>
              <a:t>outputs(…)?</a:t>
            </a:r>
            <a:r>
              <a:rPr lang="en-GB" sz="1100" b="0" dirty="0">
                <a:solidFill>
                  <a:schemeClr val="accent1"/>
                </a:solidFill>
                <a:effectLst/>
                <a:latin typeface="Menlo" panose="020B0609030804020204" pitchFamily="49" charset="0"/>
              </a:rPr>
              <a:t>['body/</a:t>
            </a:r>
            <a:r>
              <a:rPr lang="en-GB" sz="1100" b="0" dirty="0" err="1">
                <a:solidFill>
                  <a:schemeClr val="accent1"/>
                </a:solidFill>
                <a:effectLst/>
                <a:latin typeface="Menlo" panose="020B0609030804020204" pitchFamily="49" charset="0"/>
              </a:rPr>
              <a:t>firstTableRows</a:t>
            </a:r>
            <a:r>
              <a:rPr lang="en-GB" sz="1100" b="0" dirty="0">
                <a:solidFill>
                  <a:schemeClr val="accent1"/>
                </a:solidFill>
                <a:effectLst/>
                <a:latin typeface="Menlo" panose="020B0609030804020204" pitchFamily="49" charset="0"/>
              </a:rPr>
              <a:t>']</a:t>
            </a:r>
            <a:r>
              <a:rPr lang="en-GB" sz="1100" b="0" dirty="0">
                <a:solidFill>
                  <a:srgbClr val="000000"/>
                </a:solidFill>
                <a:effectLst/>
                <a:latin typeface="Menlo" panose="020B0609030804020204" pitchFamily="49" charset="0"/>
              </a:rPr>
              <a:t>?</a:t>
            </a:r>
            <a:r>
              <a:rPr lang="en-GB" sz="1100" b="0" dirty="0">
                <a:solidFill>
                  <a:schemeClr val="accent2"/>
                </a:solidFill>
                <a:effectLst/>
                <a:latin typeface="Menlo" panose="020B0609030804020204" pitchFamily="49" charset="0"/>
              </a:rPr>
              <a:t>[0]</a:t>
            </a:r>
            <a:r>
              <a:rPr lang="en-GB" sz="1100" b="0" dirty="0">
                <a:solidFill>
                  <a:srgbClr val="000000"/>
                </a:solidFill>
                <a:effectLst/>
                <a:latin typeface="Menlo" panose="020B0609030804020204" pitchFamily="49" charset="0"/>
              </a:rPr>
              <a:t>?</a:t>
            </a:r>
            <a:r>
              <a:rPr lang="en-GB" sz="1100" b="0" dirty="0">
                <a:solidFill>
                  <a:schemeClr val="accent3"/>
                </a:solidFill>
                <a:effectLst/>
                <a:latin typeface="Menlo" panose="020B0609030804020204" pitchFamily="49" charset="0"/>
              </a:rPr>
              <a:t>['[Value]']</a:t>
            </a:r>
          </a:p>
        </p:txBody>
      </p:sp>
      <p:sp>
        <p:nvSpPr>
          <p:cNvPr id="20" name="TextBox 19">
            <a:extLst>
              <a:ext uri="{FF2B5EF4-FFF2-40B4-BE49-F238E27FC236}">
                <a16:creationId xmlns:a16="http://schemas.microsoft.com/office/drawing/2014/main" id="{98839389-CBCB-C4B9-376D-625E69E5D09B}"/>
              </a:ext>
            </a:extLst>
          </p:cNvPr>
          <p:cNvSpPr txBox="1"/>
          <p:nvPr/>
        </p:nvSpPr>
        <p:spPr>
          <a:xfrm>
            <a:off x="944680" y="1444975"/>
            <a:ext cx="10620416" cy="261397"/>
          </a:xfrm>
          <a:prstGeom prst="rect">
            <a:avLst/>
          </a:prstGeom>
          <a:noFill/>
        </p:spPr>
        <p:txBody>
          <a:bodyPr wrap="square">
            <a:spAutoFit/>
          </a:bodyPr>
          <a:lstStyle/>
          <a:p>
            <a:r>
              <a:rPr lang="en-GB" sz="1100" b="0" dirty="0">
                <a:solidFill>
                  <a:srgbClr val="000000"/>
                </a:solidFill>
                <a:effectLst/>
                <a:latin typeface="Menlo" panose="020B0609030804020204" pitchFamily="49" charset="0"/>
              </a:rPr>
              <a:t>outputs(</a:t>
            </a:r>
            <a:r>
              <a:rPr lang="en-GB" sz="1100" b="0" dirty="0">
                <a:solidFill>
                  <a:schemeClr val="accent3"/>
                </a:solidFill>
                <a:effectLst/>
                <a:latin typeface="Menlo" panose="020B0609030804020204" pitchFamily="49" charset="0"/>
              </a:rPr>
              <a:t>…</a:t>
            </a:r>
            <a:r>
              <a:rPr lang="en-GB" sz="1100" b="0" dirty="0">
                <a:solidFill>
                  <a:srgbClr val="000000"/>
                </a:solidFill>
                <a:effectLst/>
                <a:latin typeface="Menlo" panose="020B0609030804020204" pitchFamily="49" charset="0"/>
              </a:rPr>
              <a:t>)</a:t>
            </a:r>
          </a:p>
        </p:txBody>
      </p:sp>
      <p:cxnSp>
        <p:nvCxnSpPr>
          <p:cNvPr id="22" name="Straight Arrow Connector 21">
            <a:extLst>
              <a:ext uri="{FF2B5EF4-FFF2-40B4-BE49-F238E27FC236}">
                <a16:creationId xmlns:a16="http://schemas.microsoft.com/office/drawing/2014/main" id="{68377D8D-DCF6-7947-9689-206CB7BF0801}"/>
              </a:ext>
            </a:extLst>
          </p:cNvPr>
          <p:cNvCxnSpPr>
            <a:cxnSpLocks/>
          </p:cNvCxnSpPr>
          <p:nvPr/>
        </p:nvCxnSpPr>
        <p:spPr>
          <a:xfrm flipH="1">
            <a:off x="1971304" y="1555668"/>
            <a:ext cx="333696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25751A-0B58-1D7A-3470-31D0E62941AE}"/>
              </a:ext>
            </a:extLst>
          </p:cNvPr>
          <p:cNvCxnSpPr>
            <a:cxnSpLocks/>
          </p:cNvCxnSpPr>
          <p:nvPr/>
        </p:nvCxnSpPr>
        <p:spPr>
          <a:xfrm flipH="1">
            <a:off x="4047507" y="2943102"/>
            <a:ext cx="333696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DA2A5-DE3C-FB5B-3A8C-D2C05D0371C2}"/>
              </a:ext>
            </a:extLst>
          </p:cNvPr>
          <p:cNvCxnSpPr>
            <a:cxnSpLocks/>
          </p:cNvCxnSpPr>
          <p:nvPr/>
        </p:nvCxnSpPr>
        <p:spPr>
          <a:xfrm flipH="1">
            <a:off x="4344391" y="4327329"/>
            <a:ext cx="3336966"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67BAA8-AED5-9AB9-1F3E-F72E3CF2D54B}"/>
              </a:ext>
            </a:extLst>
          </p:cNvPr>
          <p:cNvCxnSpPr>
            <a:cxnSpLocks/>
          </p:cNvCxnSpPr>
          <p:nvPr/>
        </p:nvCxnSpPr>
        <p:spPr>
          <a:xfrm flipH="1">
            <a:off x="5308270" y="5699278"/>
            <a:ext cx="333696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3">
            <a:extLst>
              <a:ext uri="{FF2B5EF4-FFF2-40B4-BE49-F238E27FC236}">
                <a16:creationId xmlns:a16="http://schemas.microsoft.com/office/drawing/2014/main" id="{328A86BF-561E-7B14-29DE-39454BE9023B}"/>
              </a:ext>
            </a:extLst>
          </p:cNvPr>
          <p:cNvSpPr txBox="1">
            <a:spLocks/>
          </p:cNvSpPr>
          <p:nvPr/>
        </p:nvSpPr>
        <p:spPr>
          <a:xfrm>
            <a:off x="5419135" y="1423203"/>
            <a:ext cx="2929193" cy="27129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1400" dirty="0" err="1"/>
              <a:t>Returns</a:t>
            </a:r>
            <a:r>
              <a:rPr lang="cs-CZ" sz="1400" dirty="0"/>
              <a:t> </a:t>
            </a:r>
            <a:r>
              <a:rPr lang="cs-CZ" sz="1400" dirty="0" err="1"/>
              <a:t>entire</a:t>
            </a:r>
            <a:r>
              <a:rPr lang="cs-CZ" sz="1400" dirty="0"/>
              <a:t> response </a:t>
            </a:r>
            <a:r>
              <a:rPr lang="cs-CZ" sz="1400" dirty="0" err="1"/>
              <a:t>of</a:t>
            </a:r>
            <a:r>
              <a:rPr lang="cs-CZ" sz="1400" dirty="0"/>
              <a:t> API</a:t>
            </a:r>
            <a:endParaRPr lang="en-CZ" sz="1400" dirty="0"/>
          </a:p>
        </p:txBody>
      </p:sp>
      <p:sp>
        <p:nvSpPr>
          <p:cNvPr id="31" name="Content Placeholder 3">
            <a:extLst>
              <a:ext uri="{FF2B5EF4-FFF2-40B4-BE49-F238E27FC236}">
                <a16:creationId xmlns:a16="http://schemas.microsoft.com/office/drawing/2014/main" id="{D06DD3CC-4ED0-639C-23B0-33E24043C50C}"/>
              </a:ext>
            </a:extLst>
          </p:cNvPr>
          <p:cNvSpPr txBox="1">
            <a:spLocks/>
          </p:cNvSpPr>
          <p:nvPr/>
        </p:nvSpPr>
        <p:spPr>
          <a:xfrm>
            <a:off x="7541149" y="2807454"/>
            <a:ext cx="3586030" cy="283981"/>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1400" dirty="0" err="1"/>
              <a:t>Returns</a:t>
            </a:r>
            <a:r>
              <a:rPr lang="cs-CZ" sz="1400" dirty="0"/>
              <a:t> </a:t>
            </a:r>
            <a:r>
              <a:rPr lang="cs-CZ" sz="1400" dirty="0" err="1"/>
              <a:t>all</a:t>
            </a:r>
            <a:r>
              <a:rPr lang="cs-CZ" sz="1400" dirty="0"/>
              <a:t> </a:t>
            </a:r>
            <a:r>
              <a:rPr lang="cs-CZ" sz="1400" dirty="0" err="1"/>
              <a:t>rows</a:t>
            </a:r>
            <a:r>
              <a:rPr lang="cs-CZ" sz="1400" dirty="0"/>
              <a:t> </a:t>
            </a:r>
            <a:r>
              <a:rPr lang="cs-CZ" sz="1400" dirty="0" err="1"/>
              <a:t>from</a:t>
            </a:r>
            <a:r>
              <a:rPr lang="cs-CZ" sz="1400" dirty="0"/>
              <a:t> </a:t>
            </a:r>
            <a:r>
              <a:rPr lang="cs-CZ" sz="1400" dirty="0" err="1"/>
              <a:t>extracted</a:t>
            </a:r>
            <a:r>
              <a:rPr lang="cs-CZ" sz="1400" dirty="0"/>
              <a:t> table</a:t>
            </a:r>
            <a:endParaRPr lang="en-CZ" sz="1400" dirty="0"/>
          </a:p>
        </p:txBody>
      </p:sp>
      <p:sp>
        <p:nvSpPr>
          <p:cNvPr id="32" name="Content Placeholder 3">
            <a:extLst>
              <a:ext uri="{FF2B5EF4-FFF2-40B4-BE49-F238E27FC236}">
                <a16:creationId xmlns:a16="http://schemas.microsoft.com/office/drawing/2014/main" id="{E106DF14-8003-C0AA-DD0E-93EA89F6B009}"/>
              </a:ext>
            </a:extLst>
          </p:cNvPr>
          <p:cNvSpPr txBox="1">
            <a:spLocks/>
          </p:cNvSpPr>
          <p:nvPr/>
        </p:nvSpPr>
        <p:spPr>
          <a:xfrm>
            <a:off x="7830211" y="4183540"/>
            <a:ext cx="3586030" cy="283981"/>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1400" dirty="0" err="1"/>
              <a:t>Returns</a:t>
            </a:r>
            <a:r>
              <a:rPr lang="cs-CZ" sz="1400" dirty="0"/>
              <a:t> </a:t>
            </a:r>
            <a:r>
              <a:rPr lang="cs-CZ" sz="1400" dirty="0" err="1"/>
              <a:t>first</a:t>
            </a:r>
            <a:r>
              <a:rPr lang="cs-CZ" sz="1400" dirty="0"/>
              <a:t> </a:t>
            </a:r>
            <a:r>
              <a:rPr lang="cs-CZ" sz="1400" dirty="0" err="1"/>
              <a:t>row</a:t>
            </a:r>
            <a:r>
              <a:rPr lang="cs-CZ" sz="1400" dirty="0"/>
              <a:t> </a:t>
            </a:r>
            <a:r>
              <a:rPr lang="cs-CZ" sz="1400" dirty="0" err="1"/>
              <a:t>from</a:t>
            </a:r>
            <a:r>
              <a:rPr lang="cs-CZ" sz="1400" dirty="0"/>
              <a:t> </a:t>
            </a:r>
            <a:r>
              <a:rPr lang="cs-CZ" sz="1400" dirty="0" err="1"/>
              <a:t>extracted</a:t>
            </a:r>
            <a:r>
              <a:rPr lang="cs-CZ" sz="1400" dirty="0"/>
              <a:t> table</a:t>
            </a:r>
            <a:endParaRPr lang="en-CZ" sz="1400" dirty="0"/>
          </a:p>
        </p:txBody>
      </p:sp>
      <p:sp>
        <p:nvSpPr>
          <p:cNvPr id="33" name="Content Placeholder 3">
            <a:extLst>
              <a:ext uri="{FF2B5EF4-FFF2-40B4-BE49-F238E27FC236}">
                <a16:creationId xmlns:a16="http://schemas.microsoft.com/office/drawing/2014/main" id="{DDEB5763-1E4E-1287-450F-8A265DF2D7F7}"/>
              </a:ext>
            </a:extLst>
          </p:cNvPr>
          <p:cNvSpPr txBox="1">
            <a:spLocks/>
          </p:cNvSpPr>
          <p:nvPr/>
        </p:nvSpPr>
        <p:spPr>
          <a:xfrm>
            <a:off x="8732745" y="5457711"/>
            <a:ext cx="3336966" cy="483134"/>
          </a:xfrm>
          <a:prstGeom prst="rect">
            <a:avLst/>
          </a:prstGeom>
        </p:spPr>
        <p:txBody>
          <a:bodyPr/>
          <a:lstStyle>
            <a:lvl1pPr marL="0" indent="0" algn="l" defTabSz="914400" rtl="0" eaLnBrk="1" latinLnBrk="0" hangingPunct="1">
              <a:lnSpc>
                <a:spcPct val="90000"/>
              </a:lnSpc>
              <a:spcBef>
                <a:spcPts val="1000"/>
              </a:spcBef>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1400" dirty="0" err="1"/>
              <a:t>Returns</a:t>
            </a:r>
            <a:r>
              <a:rPr lang="cs-CZ" sz="1400" dirty="0"/>
              <a:t> </a:t>
            </a:r>
            <a:r>
              <a:rPr lang="cs-CZ" sz="1400" dirty="0" err="1"/>
              <a:t>exact</a:t>
            </a:r>
            <a:r>
              <a:rPr lang="cs-CZ" sz="1400" dirty="0"/>
              <a:t> </a:t>
            </a:r>
            <a:r>
              <a:rPr lang="cs-CZ" sz="1400" dirty="0" err="1"/>
              <a:t>value</a:t>
            </a:r>
            <a:r>
              <a:rPr lang="cs-CZ" sz="1400" dirty="0"/>
              <a:t> </a:t>
            </a:r>
            <a:r>
              <a:rPr lang="cs-CZ" sz="1400" dirty="0" err="1"/>
              <a:t>from</a:t>
            </a:r>
            <a:r>
              <a:rPr lang="cs-CZ" sz="1400" dirty="0"/>
              <a:t> </a:t>
            </a:r>
            <a:r>
              <a:rPr lang="cs-CZ" sz="1400" dirty="0" err="1"/>
              <a:t>first</a:t>
            </a:r>
            <a:r>
              <a:rPr lang="cs-CZ" sz="1400" dirty="0"/>
              <a:t> </a:t>
            </a:r>
            <a:r>
              <a:rPr lang="cs-CZ" sz="1400" dirty="0" err="1"/>
              <a:t>row</a:t>
            </a:r>
            <a:r>
              <a:rPr lang="cs-CZ" sz="1400" dirty="0"/>
              <a:t> </a:t>
            </a:r>
            <a:r>
              <a:rPr lang="cs-CZ" sz="1400" dirty="0" err="1"/>
              <a:t>from</a:t>
            </a:r>
            <a:r>
              <a:rPr lang="cs-CZ" sz="1400" dirty="0"/>
              <a:t> </a:t>
            </a:r>
            <a:r>
              <a:rPr lang="cs-CZ" sz="1400" dirty="0" err="1"/>
              <a:t>extracted</a:t>
            </a:r>
            <a:r>
              <a:rPr lang="cs-CZ" sz="1400" dirty="0"/>
              <a:t> table</a:t>
            </a:r>
            <a:endParaRPr lang="en-CZ" sz="1400" dirty="0"/>
          </a:p>
        </p:txBody>
      </p:sp>
    </p:spTree>
    <p:extLst>
      <p:ext uri="{BB962C8B-B14F-4D97-AF65-F5344CB8AC3E}">
        <p14:creationId xmlns:p14="http://schemas.microsoft.com/office/powerpoint/2010/main" val="109682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POWER BI REST API</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4" name="Picture 3">
            <a:extLst>
              <a:ext uri="{FF2B5EF4-FFF2-40B4-BE49-F238E27FC236}">
                <a16:creationId xmlns:a16="http://schemas.microsoft.com/office/drawing/2014/main" id="{7EE8A9C0-5400-0719-428C-86F245049481}"/>
              </a:ext>
            </a:extLst>
          </p:cNvPr>
          <p:cNvPicPr>
            <a:picLocks noChangeAspect="1"/>
          </p:cNvPicPr>
          <p:nvPr/>
        </p:nvPicPr>
        <p:blipFill>
          <a:blip r:embed="rId10"/>
          <a:stretch>
            <a:fillRect/>
          </a:stretch>
        </p:blipFill>
        <p:spPr>
          <a:xfrm>
            <a:off x="2778125" y="1816670"/>
            <a:ext cx="6635750" cy="4209084"/>
          </a:xfrm>
          <a:prstGeom prst="rect">
            <a:avLst/>
          </a:prstGeom>
        </p:spPr>
      </p:pic>
    </p:spTree>
    <p:extLst>
      <p:ext uri="{BB962C8B-B14F-4D97-AF65-F5344CB8AC3E}">
        <p14:creationId xmlns:p14="http://schemas.microsoft.com/office/powerpoint/2010/main" val="2188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fontScale="90000"/>
          </a:bodyPr>
          <a:lstStyle/>
          <a:p>
            <a:r>
              <a:rPr lang="en-GB" dirty="0"/>
              <a:t>Working with multiple row output</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10" name="Picture 9">
            <a:extLst>
              <a:ext uri="{FF2B5EF4-FFF2-40B4-BE49-F238E27FC236}">
                <a16:creationId xmlns:a16="http://schemas.microsoft.com/office/drawing/2014/main" id="{71425EDF-40A7-B849-1906-6833B8ECA409}"/>
              </a:ext>
            </a:extLst>
          </p:cNvPr>
          <p:cNvPicPr>
            <a:picLocks noChangeAspect="1"/>
          </p:cNvPicPr>
          <p:nvPr/>
        </p:nvPicPr>
        <p:blipFill>
          <a:blip r:embed="rId10"/>
          <a:stretch>
            <a:fillRect/>
          </a:stretch>
        </p:blipFill>
        <p:spPr>
          <a:xfrm>
            <a:off x="3384550" y="1327149"/>
            <a:ext cx="5422900" cy="5194011"/>
          </a:xfrm>
          <a:prstGeom prst="rect">
            <a:avLst/>
          </a:prstGeom>
        </p:spPr>
      </p:pic>
    </p:spTree>
    <p:extLst>
      <p:ext uri="{BB962C8B-B14F-4D97-AF65-F5344CB8AC3E}">
        <p14:creationId xmlns:p14="http://schemas.microsoft.com/office/powerpoint/2010/main" val="528715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fontScale="90000"/>
          </a:bodyPr>
          <a:lstStyle/>
          <a:p>
            <a:r>
              <a:rPr lang="en-GB" dirty="0"/>
              <a:t>Working with multiple row output</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sp>
        <p:nvSpPr>
          <p:cNvPr id="16" name="TextBox 15">
            <a:extLst>
              <a:ext uri="{FF2B5EF4-FFF2-40B4-BE49-F238E27FC236}">
                <a16:creationId xmlns:a16="http://schemas.microsoft.com/office/drawing/2014/main" id="{119B9AAB-C3EF-CE61-0332-B5AD15F4D573}"/>
              </a:ext>
            </a:extLst>
          </p:cNvPr>
          <p:cNvSpPr txBox="1"/>
          <p:nvPr/>
        </p:nvSpPr>
        <p:spPr>
          <a:xfrm>
            <a:off x="4548777" y="1928359"/>
            <a:ext cx="7374576" cy="3985706"/>
          </a:xfrm>
          <a:prstGeom prst="rect">
            <a:avLst/>
          </a:prstGeom>
          <a:solidFill>
            <a:schemeClr val="tx1">
              <a:lumMod val="75000"/>
              <a:lumOff val="25000"/>
            </a:schemeClr>
          </a:solidFill>
        </p:spPr>
        <p:txBody>
          <a:bodyPr wrap="square">
            <a:spAutoFit/>
          </a:bodyPr>
          <a:lstStyle/>
          <a:p>
            <a:endParaRPr lang="en-GB" sz="1100" b="0" dirty="0">
              <a:solidFill>
                <a:srgbClr val="D4D4D4"/>
              </a:solidFill>
              <a:effectLst/>
              <a:latin typeface="Menlo" panose="020B0609030804020204" pitchFamily="49" charset="0"/>
            </a:endParaRPr>
          </a:p>
          <a:p>
            <a:r>
              <a:rPr lang="en-GB" sz="1100" b="0" dirty="0">
                <a:solidFill>
                  <a:srgbClr val="D4D4D4"/>
                </a:solidFill>
                <a:effectLst/>
                <a:latin typeface="Menlo" panose="020B0609030804020204" pitchFamily="49" charset="0"/>
              </a:rPr>
              <a:t>[</a:t>
            </a:r>
          </a:p>
          <a:p>
            <a:pPr lvl="1"/>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"Portfolio[Project Overall Status]"</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"N/A"</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"Portfolio[Summary]"</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"Application Of Machine Learning Prediction Algorithm"</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"Portfolio[Start date]"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"2019-07-17T00:00:00"</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"[@Link]"</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"https://</a:t>
            </a:r>
            <a:r>
              <a:rPr lang="en-GB" sz="1100" b="0" dirty="0" err="1">
                <a:solidFill>
                  <a:srgbClr val="CE9178"/>
                </a:solidFill>
                <a:effectLst/>
                <a:latin typeface="Menlo" panose="020B0609030804020204" pitchFamily="49" charset="0"/>
              </a:rPr>
              <a:t>reportee.cz</a:t>
            </a:r>
            <a:r>
              <a:rPr lang="en-GB" sz="1100" b="0" dirty="0">
                <a:solidFill>
                  <a:srgbClr val="CE9178"/>
                </a:solidFill>
                <a:effectLst/>
                <a:latin typeface="Menlo" panose="020B0609030804020204" pitchFamily="49" charset="0"/>
              </a:rPr>
              <a:t>/cs/HHH-9"</a:t>
            </a:r>
            <a:endParaRPr lang="en-GB" sz="1100" b="0" dirty="0">
              <a:solidFill>
                <a:srgbClr val="D4D4D4"/>
              </a:solidFill>
              <a:effectLst/>
              <a:latin typeface="Menlo" panose="020B0609030804020204" pitchFamily="49" charset="0"/>
            </a:endParaRPr>
          </a:p>
          <a:p>
            <a:pPr lvl="1"/>
            <a:r>
              <a:rPr lang="en-GB" sz="1100" b="0" dirty="0">
                <a:solidFill>
                  <a:srgbClr val="D4D4D4"/>
                </a:solidFill>
                <a:effectLst/>
                <a:latin typeface="Menlo" panose="020B0609030804020204" pitchFamily="49" charset="0"/>
              </a:rPr>
              <a:t>},</a:t>
            </a:r>
          </a:p>
          <a:p>
            <a:pPr lvl="1"/>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"Portfolio[Project Overall Status]"</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"ISSUE"</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"Portfolio[Summary]"</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"Application Of Azure Synapse"</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"Portfolio[Start date]"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"2019-07-17T00:00:00"</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"[@Link]"</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"https://</a:t>
            </a:r>
            <a:r>
              <a:rPr lang="en-GB" sz="1100" b="0" dirty="0" err="1">
                <a:solidFill>
                  <a:srgbClr val="CE9178"/>
                </a:solidFill>
                <a:effectLst/>
                <a:latin typeface="Menlo" panose="020B0609030804020204" pitchFamily="49" charset="0"/>
              </a:rPr>
              <a:t>reportee.cz</a:t>
            </a:r>
            <a:r>
              <a:rPr lang="en-GB" sz="1100" b="0" dirty="0">
                <a:solidFill>
                  <a:srgbClr val="CE9178"/>
                </a:solidFill>
                <a:effectLst/>
                <a:latin typeface="Menlo" panose="020B0609030804020204" pitchFamily="49" charset="0"/>
              </a:rPr>
              <a:t>/cs/HHH-9"</a:t>
            </a:r>
            <a:endParaRPr lang="en-GB" sz="1100" b="0" dirty="0">
              <a:solidFill>
                <a:srgbClr val="D4D4D4"/>
              </a:solidFill>
              <a:effectLst/>
              <a:latin typeface="Menlo" panose="020B0609030804020204" pitchFamily="49" charset="0"/>
            </a:endParaRPr>
          </a:p>
          <a:p>
            <a:pPr lvl="1"/>
            <a:r>
              <a:rPr lang="en-GB" sz="1100" b="0" dirty="0">
                <a:solidFill>
                  <a:srgbClr val="D4D4D4"/>
                </a:solidFill>
                <a:effectLst/>
                <a:latin typeface="Menlo" panose="020B0609030804020204" pitchFamily="49" charset="0"/>
              </a:rPr>
              <a:t>},</a:t>
            </a:r>
          </a:p>
          <a:p>
            <a:pPr lvl="1"/>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"Portfolio[Project Overall Status]"</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"RISK"</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"Portfolio[Summary]"</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"Mining Worker Safety Helmet"</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"Portfolio[Start date]"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"2021-01-01T00:00:00"</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"Portfolio[End date]"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"2022-02-28T00:00:00"</a:t>
            </a:r>
            <a:r>
              <a:rPr lang="en-GB" sz="1100" b="0" dirty="0">
                <a:solidFill>
                  <a:srgbClr val="D4D4D4"/>
                </a:solidFill>
                <a:effectLst/>
                <a:latin typeface="Menlo" panose="020B0609030804020204" pitchFamily="49" charset="0"/>
              </a:rPr>
              <a:t>,</a:t>
            </a:r>
          </a:p>
          <a:p>
            <a:pPr lvl="1"/>
            <a:r>
              <a:rPr lang="en-GB" sz="1100" b="0" dirty="0">
                <a:solidFill>
                  <a:srgbClr val="9CDCFE"/>
                </a:solidFill>
                <a:effectLst/>
                <a:latin typeface="Menlo" panose="020B0609030804020204" pitchFamily="49" charset="0"/>
              </a:rPr>
              <a:t>"[@Link]"</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"https://</a:t>
            </a:r>
            <a:r>
              <a:rPr lang="en-GB" sz="1100" b="0" dirty="0" err="1">
                <a:solidFill>
                  <a:srgbClr val="CE9178"/>
                </a:solidFill>
                <a:effectLst/>
                <a:latin typeface="Menlo" panose="020B0609030804020204" pitchFamily="49" charset="0"/>
              </a:rPr>
              <a:t>reportee.cz</a:t>
            </a:r>
            <a:r>
              <a:rPr lang="en-GB" sz="1100" b="0" dirty="0">
                <a:solidFill>
                  <a:srgbClr val="CE9178"/>
                </a:solidFill>
                <a:effectLst/>
                <a:latin typeface="Menlo" panose="020B0609030804020204" pitchFamily="49" charset="0"/>
              </a:rPr>
              <a:t>/cs/HHH-134"</a:t>
            </a:r>
            <a:endParaRPr lang="en-GB" sz="1100" b="0" dirty="0">
              <a:solidFill>
                <a:srgbClr val="D4D4D4"/>
              </a:solidFill>
              <a:effectLst/>
              <a:latin typeface="Menlo" panose="020B0609030804020204" pitchFamily="49" charset="0"/>
            </a:endParaRPr>
          </a:p>
          <a:p>
            <a:pPr lvl="1"/>
            <a:r>
              <a:rPr lang="en-GB" sz="1100" b="0" dirty="0">
                <a:solidFill>
                  <a:srgbClr val="D4D4D4"/>
                </a:solidFill>
                <a:effectLst/>
                <a:latin typeface="Menlo" panose="020B0609030804020204" pitchFamily="49" charset="0"/>
              </a:rPr>
              <a:t>}</a:t>
            </a:r>
          </a:p>
          <a:p>
            <a:r>
              <a:rPr lang="en-GB" sz="1100" dirty="0">
                <a:solidFill>
                  <a:srgbClr val="D4D4D4"/>
                </a:solidFill>
                <a:latin typeface="Menlo" panose="020B0609030804020204" pitchFamily="49" charset="0"/>
              </a:rPr>
              <a:t>]</a:t>
            </a:r>
          </a:p>
          <a:p>
            <a:endParaRPr lang="en-GB" sz="1100" b="0" dirty="0">
              <a:solidFill>
                <a:srgbClr val="D4D4D4"/>
              </a:solidFill>
              <a:effectLst/>
              <a:latin typeface="Menlo" panose="020B0609030804020204" pitchFamily="49" charset="0"/>
            </a:endParaRPr>
          </a:p>
        </p:txBody>
      </p:sp>
      <p:pic>
        <p:nvPicPr>
          <p:cNvPr id="5" name="Picture 4">
            <a:extLst>
              <a:ext uri="{FF2B5EF4-FFF2-40B4-BE49-F238E27FC236}">
                <a16:creationId xmlns:a16="http://schemas.microsoft.com/office/drawing/2014/main" id="{5B3E6EAB-FB04-2E2E-A6C4-BE582C62D596}"/>
              </a:ext>
            </a:extLst>
          </p:cNvPr>
          <p:cNvPicPr>
            <a:picLocks noChangeAspect="1"/>
          </p:cNvPicPr>
          <p:nvPr/>
        </p:nvPicPr>
        <p:blipFill>
          <a:blip r:embed="rId10"/>
          <a:stretch>
            <a:fillRect/>
          </a:stretch>
        </p:blipFill>
        <p:spPr>
          <a:xfrm>
            <a:off x="268647" y="2047962"/>
            <a:ext cx="3911600" cy="3746500"/>
          </a:xfrm>
          <a:prstGeom prst="rect">
            <a:avLst/>
          </a:prstGeom>
        </p:spPr>
      </p:pic>
    </p:spTree>
    <p:extLst>
      <p:ext uri="{BB962C8B-B14F-4D97-AF65-F5344CB8AC3E}">
        <p14:creationId xmlns:p14="http://schemas.microsoft.com/office/powerpoint/2010/main" val="1508535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DEMOS</a:t>
            </a:r>
            <a:endParaRPr lang="en-CZ" dirty="0"/>
          </a:p>
        </p:txBody>
      </p:sp>
    </p:spTree>
    <p:extLst>
      <p:ext uri="{BB962C8B-B14F-4D97-AF65-F5344CB8AC3E}">
        <p14:creationId xmlns:p14="http://schemas.microsoft.com/office/powerpoint/2010/main" val="239677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Autofit/>
          </a:bodyPr>
          <a:lstStyle/>
          <a:p>
            <a:r>
              <a:rPr lang="en-GB" sz="2800" dirty="0"/>
              <a:t>Determining project owner assignments</a:t>
            </a:r>
          </a:p>
        </p:txBody>
      </p:sp>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2" name="Picture 1">
            <a:extLst>
              <a:ext uri="{FF2B5EF4-FFF2-40B4-BE49-F238E27FC236}">
                <a16:creationId xmlns:a16="http://schemas.microsoft.com/office/drawing/2014/main" id="{EB8E75CA-5AF3-A0BF-262B-62E12BC40107}"/>
              </a:ext>
            </a:extLst>
          </p:cNvPr>
          <p:cNvPicPr>
            <a:picLocks noChangeAspect="1"/>
          </p:cNvPicPr>
          <p:nvPr/>
        </p:nvPicPr>
        <p:blipFill>
          <a:blip r:embed="rId10"/>
          <a:stretch>
            <a:fillRect/>
          </a:stretch>
        </p:blipFill>
        <p:spPr>
          <a:xfrm>
            <a:off x="1258423" y="1019312"/>
            <a:ext cx="9675154" cy="5444966"/>
          </a:xfrm>
          <a:prstGeom prst="rect">
            <a:avLst/>
          </a:prstGeom>
        </p:spPr>
      </p:pic>
    </p:spTree>
    <p:extLst>
      <p:ext uri="{BB962C8B-B14F-4D97-AF65-F5344CB8AC3E}">
        <p14:creationId xmlns:p14="http://schemas.microsoft.com/office/powerpoint/2010/main" val="383746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4" name="Picture 3">
            <a:extLst>
              <a:ext uri="{FF2B5EF4-FFF2-40B4-BE49-F238E27FC236}">
                <a16:creationId xmlns:a16="http://schemas.microsoft.com/office/drawing/2014/main" id="{D3EAE30C-5A70-9FB1-121C-D499355A61D2}"/>
              </a:ext>
            </a:extLst>
          </p:cNvPr>
          <p:cNvPicPr>
            <a:picLocks noChangeAspect="1"/>
          </p:cNvPicPr>
          <p:nvPr/>
        </p:nvPicPr>
        <p:blipFill>
          <a:blip r:embed="rId10"/>
          <a:stretch>
            <a:fillRect/>
          </a:stretch>
        </p:blipFill>
        <p:spPr>
          <a:xfrm>
            <a:off x="3302000" y="1247552"/>
            <a:ext cx="6381750" cy="5286598"/>
          </a:xfrm>
          <a:prstGeom prst="rect">
            <a:avLst/>
          </a:prstGeom>
        </p:spPr>
      </p:pic>
      <p:sp>
        <p:nvSpPr>
          <p:cNvPr id="18" name="Title 2">
            <a:extLst>
              <a:ext uri="{FF2B5EF4-FFF2-40B4-BE49-F238E27FC236}">
                <a16:creationId xmlns:a16="http://schemas.microsoft.com/office/drawing/2014/main" id="{F2A3CA30-A708-0171-D278-406293C126E2}"/>
              </a:ext>
            </a:extLst>
          </p:cNvPr>
          <p:cNvSpPr>
            <a:spLocks noGrp="1"/>
          </p:cNvSpPr>
          <p:nvPr>
            <p:ph type="title"/>
          </p:nvPr>
        </p:nvSpPr>
        <p:spPr>
          <a:xfrm>
            <a:off x="629920" y="229245"/>
            <a:ext cx="9895840" cy="920986"/>
          </a:xfrm>
        </p:spPr>
        <p:txBody>
          <a:bodyPr>
            <a:noAutofit/>
          </a:bodyPr>
          <a:lstStyle/>
          <a:p>
            <a:r>
              <a:rPr lang="en-GB" sz="2800" dirty="0"/>
              <a:t>Determining project owner assignments</a:t>
            </a:r>
          </a:p>
        </p:txBody>
      </p:sp>
    </p:spTree>
    <p:extLst>
      <p:ext uri="{BB962C8B-B14F-4D97-AF65-F5344CB8AC3E}">
        <p14:creationId xmlns:p14="http://schemas.microsoft.com/office/powerpoint/2010/main" val="1367131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832" y="1150231"/>
            <a:ext cx="986400" cy="986400"/>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832" y="0"/>
            <a:ext cx="986400" cy="986400"/>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286" y="5699278"/>
            <a:ext cx="986400" cy="986400"/>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2290" y="4563645"/>
            <a:ext cx="993396" cy="986400"/>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2290" y="3428012"/>
            <a:ext cx="986400" cy="986400"/>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64" y="2277781"/>
            <a:ext cx="986400" cy="986400"/>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32" y="1150231"/>
            <a:ext cx="986400" cy="986400"/>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04432" y="0"/>
            <a:ext cx="986400" cy="986400"/>
          </a:xfrm>
          <a:prstGeom prst="rect">
            <a:avLst/>
          </a:prstGeom>
        </p:spPr>
      </p:pic>
      <p:pic>
        <p:nvPicPr>
          <p:cNvPr id="2" name="Picture 1">
            <a:extLst>
              <a:ext uri="{FF2B5EF4-FFF2-40B4-BE49-F238E27FC236}">
                <a16:creationId xmlns:a16="http://schemas.microsoft.com/office/drawing/2014/main" id="{AE497B3F-BA3D-D29D-4435-F16DBB0D44FA}"/>
              </a:ext>
            </a:extLst>
          </p:cNvPr>
          <p:cNvPicPr>
            <a:picLocks noChangeAspect="1"/>
          </p:cNvPicPr>
          <p:nvPr/>
        </p:nvPicPr>
        <p:blipFill>
          <a:blip r:embed="rId10"/>
          <a:stretch>
            <a:fillRect/>
          </a:stretch>
        </p:blipFill>
        <p:spPr>
          <a:xfrm>
            <a:off x="3430558" y="1282699"/>
            <a:ext cx="5330884" cy="5053955"/>
          </a:xfrm>
          <a:prstGeom prst="rect">
            <a:avLst/>
          </a:prstGeom>
        </p:spPr>
      </p:pic>
      <p:sp>
        <p:nvSpPr>
          <p:cNvPr id="22" name="Title 2">
            <a:extLst>
              <a:ext uri="{FF2B5EF4-FFF2-40B4-BE49-F238E27FC236}">
                <a16:creationId xmlns:a16="http://schemas.microsoft.com/office/drawing/2014/main" id="{DC3D513E-223E-0870-3123-8350714C6DBC}"/>
              </a:ext>
            </a:extLst>
          </p:cNvPr>
          <p:cNvSpPr>
            <a:spLocks noGrp="1"/>
          </p:cNvSpPr>
          <p:nvPr>
            <p:ph type="title"/>
          </p:nvPr>
        </p:nvSpPr>
        <p:spPr>
          <a:xfrm>
            <a:off x="629920" y="229245"/>
            <a:ext cx="9895840" cy="920986"/>
          </a:xfrm>
        </p:spPr>
        <p:txBody>
          <a:bodyPr>
            <a:noAutofit/>
          </a:bodyPr>
          <a:lstStyle/>
          <a:p>
            <a:r>
              <a:rPr lang="en-GB" sz="2800" dirty="0"/>
              <a:t>Determining project owner assignments</a:t>
            </a:r>
          </a:p>
        </p:txBody>
      </p:sp>
    </p:spTree>
    <p:extLst>
      <p:ext uri="{BB962C8B-B14F-4D97-AF65-F5344CB8AC3E}">
        <p14:creationId xmlns:p14="http://schemas.microsoft.com/office/powerpoint/2010/main" val="417535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E17D92-C6BE-47CF-BFAF-23013A053C29}"/>
              </a:ext>
            </a:extLst>
          </p:cNvPr>
          <p:cNvSpPr>
            <a:spLocks noGrp="1"/>
          </p:cNvSpPr>
          <p:nvPr>
            <p:ph type="ctrTitle"/>
          </p:nvPr>
        </p:nvSpPr>
        <p:spPr>
          <a:xfrm>
            <a:off x="775855" y="1844311"/>
            <a:ext cx="10640291" cy="2387600"/>
          </a:xfrm>
        </p:spPr>
        <p:txBody>
          <a:bodyPr/>
          <a:lstStyle/>
          <a:p>
            <a:r>
              <a:rPr lang="cs-CZ" dirty="0"/>
              <a:t>THANK YOU FOR THE ATTENTION</a:t>
            </a:r>
            <a:endParaRPr lang="en-GB" dirty="0"/>
          </a:p>
        </p:txBody>
      </p:sp>
    </p:spTree>
    <p:extLst>
      <p:ext uri="{BB962C8B-B14F-4D97-AF65-F5344CB8AC3E}">
        <p14:creationId xmlns:p14="http://schemas.microsoft.com/office/powerpoint/2010/main" val="284221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QUICK DEMO</a:t>
            </a:r>
            <a:endParaRPr lang="en-CZ" dirty="0"/>
          </a:p>
        </p:txBody>
      </p:sp>
    </p:spTree>
    <p:extLst>
      <p:ext uri="{BB962C8B-B14F-4D97-AF65-F5344CB8AC3E}">
        <p14:creationId xmlns:p14="http://schemas.microsoft.com/office/powerpoint/2010/main" val="1498031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A8456-35B7-3FC1-3F4E-7BD7A4EF7F0A}"/>
              </a:ext>
            </a:extLst>
          </p:cNvPr>
          <p:cNvSpPr>
            <a:spLocks noGrp="1"/>
          </p:cNvSpPr>
          <p:nvPr>
            <p:ph type="title"/>
          </p:nvPr>
        </p:nvSpPr>
        <p:spPr/>
        <p:txBody>
          <a:bodyPr/>
          <a:lstStyle/>
          <a:p>
            <a:r>
              <a:rPr lang="en-CZ" dirty="0"/>
              <a:t>So It could look like this</a:t>
            </a:r>
          </a:p>
        </p:txBody>
      </p:sp>
      <p:pic>
        <p:nvPicPr>
          <p:cNvPr id="5" name="Picture 4">
            <a:extLst>
              <a:ext uri="{FF2B5EF4-FFF2-40B4-BE49-F238E27FC236}">
                <a16:creationId xmlns:a16="http://schemas.microsoft.com/office/drawing/2014/main" id="{68BEE6B5-5988-0258-C50E-4FC590132FFF}"/>
              </a:ext>
            </a:extLst>
          </p:cNvPr>
          <p:cNvPicPr>
            <a:picLocks noChangeAspect="1"/>
          </p:cNvPicPr>
          <p:nvPr/>
        </p:nvPicPr>
        <p:blipFill>
          <a:blip r:embed="rId2"/>
          <a:stretch>
            <a:fillRect/>
          </a:stretch>
        </p:blipFill>
        <p:spPr>
          <a:xfrm>
            <a:off x="1612900" y="1296911"/>
            <a:ext cx="8966200" cy="5033807"/>
          </a:xfrm>
          <a:prstGeom prst="rect">
            <a:avLst/>
          </a:prstGeom>
          <a:effectLst>
            <a:outerShdw blurRad="209290" sx="102000" sy="102000" algn="ctr" rotWithShape="0">
              <a:prstClr val="black">
                <a:alpha val="6652"/>
              </a:prstClr>
            </a:outerShdw>
          </a:effectLst>
        </p:spPr>
      </p:pic>
    </p:spTree>
    <p:extLst>
      <p:ext uri="{BB962C8B-B14F-4D97-AF65-F5344CB8AC3E}">
        <p14:creationId xmlns:p14="http://schemas.microsoft.com/office/powerpoint/2010/main" val="2230915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A8456-35B7-3FC1-3F4E-7BD7A4EF7F0A}"/>
              </a:ext>
            </a:extLst>
          </p:cNvPr>
          <p:cNvSpPr>
            <a:spLocks noGrp="1"/>
          </p:cNvSpPr>
          <p:nvPr>
            <p:ph type="title"/>
          </p:nvPr>
        </p:nvSpPr>
        <p:spPr/>
        <p:txBody>
          <a:bodyPr/>
          <a:lstStyle/>
          <a:p>
            <a:r>
              <a:rPr lang="en-CZ" dirty="0"/>
              <a:t>So It could look like this</a:t>
            </a:r>
          </a:p>
        </p:txBody>
      </p:sp>
      <p:pic>
        <p:nvPicPr>
          <p:cNvPr id="1028" name="Picture 4" descr="Tento obrázek nemá žádný popisek">
            <a:extLst>
              <a:ext uri="{FF2B5EF4-FFF2-40B4-BE49-F238E27FC236}">
                <a16:creationId xmlns:a16="http://schemas.microsoft.com/office/drawing/2014/main" id="{CEAC941B-4C58-CDDD-C1BD-3750543EA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2077453"/>
            <a:ext cx="8178800"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EA2C58-7B31-CA3C-A1D7-1355EC954A03}"/>
              </a:ext>
            </a:extLst>
          </p:cNvPr>
          <p:cNvSpPr/>
          <p:nvPr/>
        </p:nvSpPr>
        <p:spPr>
          <a:xfrm>
            <a:off x="2006600" y="1401679"/>
            <a:ext cx="8178800" cy="723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Z"/>
          </a:p>
        </p:txBody>
      </p:sp>
      <p:pic>
        <p:nvPicPr>
          <p:cNvPr id="2" name="Picture 1">
            <a:extLst>
              <a:ext uri="{FF2B5EF4-FFF2-40B4-BE49-F238E27FC236}">
                <a16:creationId xmlns:a16="http://schemas.microsoft.com/office/drawing/2014/main" id="{AF27C7C6-AF35-5F42-A8C4-722E1FD84343}"/>
              </a:ext>
            </a:extLst>
          </p:cNvPr>
          <p:cNvPicPr>
            <a:picLocks noChangeAspect="1"/>
          </p:cNvPicPr>
          <p:nvPr/>
        </p:nvPicPr>
        <p:blipFill>
          <a:blip r:embed="rId3"/>
          <a:stretch>
            <a:fillRect/>
          </a:stretch>
        </p:blipFill>
        <p:spPr>
          <a:xfrm>
            <a:off x="2006600" y="1401679"/>
            <a:ext cx="2755900" cy="723900"/>
          </a:xfrm>
          <a:prstGeom prst="rect">
            <a:avLst/>
          </a:prstGeom>
        </p:spPr>
      </p:pic>
    </p:spTree>
    <p:extLst>
      <p:ext uri="{BB962C8B-B14F-4D97-AF65-F5344CB8AC3E}">
        <p14:creationId xmlns:p14="http://schemas.microsoft.com/office/powerpoint/2010/main" val="219823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A8456-35B7-3FC1-3F4E-7BD7A4EF7F0A}"/>
              </a:ext>
            </a:extLst>
          </p:cNvPr>
          <p:cNvSpPr>
            <a:spLocks noGrp="1"/>
          </p:cNvSpPr>
          <p:nvPr>
            <p:ph type="title"/>
          </p:nvPr>
        </p:nvSpPr>
        <p:spPr/>
        <p:txBody>
          <a:bodyPr/>
          <a:lstStyle/>
          <a:p>
            <a:r>
              <a:rPr lang="en-CZ" dirty="0"/>
              <a:t>Schema of Demo</a:t>
            </a:r>
          </a:p>
        </p:txBody>
      </p:sp>
      <p:pic>
        <p:nvPicPr>
          <p:cNvPr id="1026" name="Picture 2">
            <a:extLst>
              <a:ext uri="{FF2B5EF4-FFF2-40B4-BE49-F238E27FC236}">
                <a16:creationId xmlns:a16="http://schemas.microsoft.com/office/drawing/2014/main" id="{CD87312D-A88A-9338-3FDD-F7A4FF6F67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47" t="1805" b="1649"/>
          <a:stretch/>
        </p:blipFill>
        <p:spPr bwMode="auto">
          <a:xfrm>
            <a:off x="1097898" y="1124417"/>
            <a:ext cx="9996204" cy="549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25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448-2120-4F40-BFF8-860D0D813C10}"/>
              </a:ext>
            </a:extLst>
          </p:cNvPr>
          <p:cNvSpPr>
            <a:spLocks noGrp="1"/>
          </p:cNvSpPr>
          <p:nvPr>
            <p:ph type="ctrTitle"/>
          </p:nvPr>
        </p:nvSpPr>
        <p:spPr/>
        <p:txBody>
          <a:bodyPr/>
          <a:lstStyle/>
          <a:p>
            <a:r>
              <a:rPr lang="en-GB" dirty="0"/>
              <a:t>WHAT IS POWER BI REST API</a:t>
            </a:r>
            <a:endParaRPr lang="en-CZ" dirty="0"/>
          </a:p>
        </p:txBody>
      </p:sp>
    </p:spTree>
    <p:extLst>
      <p:ext uri="{BB962C8B-B14F-4D97-AF65-F5344CB8AC3E}">
        <p14:creationId xmlns:p14="http://schemas.microsoft.com/office/powerpoint/2010/main" val="271394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F92C21-6E5A-A344-B08F-729D832D1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6901" y="3385860"/>
            <a:ext cx="979395" cy="979395"/>
          </a:xfrm>
          <a:prstGeom prst="rect">
            <a:avLst/>
          </a:prstGeom>
        </p:spPr>
      </p:pic>
      <p:sp>
        <p:nvSpPr>
          <p:cNvPr id="3" name="Title 2">
            <a:extLst>
              <a:ext uri="{FF2B5EF4-FFF2-40B4-BE49-F238E27FC236}">
                <a16:creationId xmlns:a16="http://schemas.microsoft.com/office/drawing/2014/main" id="{BBA9B3EB-41E9-4524-87DB-8FFD24E0796E}"/>
              </a:ext>
            </a:extLst>
          </p:cNvPr>
          <p:cNvSpPr>
            <a:spLocks noGrp="1"/>
          </p:cNvSpPr>
          <p:nvPr>
            <p:ph type="title"/>
          </p:nvPr>
        </p:nvSpPr>
        <p:spPr>
          <a:xfrm>
            <a:off x="629920" y="229245"/>
            <a:ext cx="9895840" cy="920986"/>
          </a:xfrm>
        </p:spPr>
        <p:txBody>
          <a:bodyPr>
            <a:normAutofit/>
          </a:bodyPr>
          <a:lstStyle/>
          <a:p>
            <a:r>
              <a:rPr lang="en-GB" dirty="0"/>
              <a:t>POWER BI REST API</a:t>
            </a:r>
          </a:p>
        </p:txBody>
      </p:sp>
      <p:pic>
        <p:nvPicPr>
          <p:cNvPr id="5" name="Content Placeholder 4">
            <a:extLst>
              <a:ext uri="{FF2B5EF4-FFF2-40B4-BE49-F238E27FC236}">
                <a16:creationId xmlns:a16="http://schemas.microsoft.com/office/drawing/2014/main" id="{673256D4-6FFA-1847-B9B3-B6B972ECB251}"/>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7981" y="2643981"/>
            <a:ext cx="1316038" cy="1316038"/>
          </a:xfrm>
        </p:spPr>
      </p:pic>
      <p:pic>
        <p:nvPicPr>
          <p:cNvPr id="10" name="Graphic 9">
            <a:extLst>
              <a:ext uri="{FF2B5EF4-FFF2-40B4-BE49-F238E27FC236}">
                <a16:creationId xmlns:a16="http://schemas.microsoft.com/office/drawing/2014/main" id="{1251EE9D-BB8B-5E4E-B003-DA0E1BE290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8475" y="1288898"/>
            <a:ext cx="990600" cy="990600"/>
          </a:xfrm>
          <a:prstGeom prst="rect">
            <a:avLst/>
          </a:prstGeom>
        </p:spPr>
      </p:pic>
      <p:pic>
        <p:nvPicPr>
          <p:cNvPr id="11" name="Graphic 10">
            <a:extLst>
              <a:ext uri="{FF2B5EF4-FFF2-40B4-BE49-F238E27FC236}">
                <a16:creationId xmlns:a16="http://schemas.microsoft.com/office/drawing/2014/main" id="{83E56CFD-DC92-A742-9AF3-385E18997C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8475" y="2522260"/>
            <a:ext cx="990600" cy="990600"/>
          </a:xfrm>
          <a:prstGeom prst="rect">
            <a:avLst/>
          </a:prstGeom>
        </p:spPr>
      </p:pic>
      <p:pic>
        <p:nvPicPr>
          <p:cNvPr id="12" name="Graphic 11">
            <a:extLst>
              <a:ext uri="{FF2B5EF4-FFF2-40B4-BE49-F238E27FC236}">
                <a16:creationId xmlns:a16="http://schemas.microsoft.com/office/drawing/2014/main" id="{B1736F10-4412-E74E-B2C6-28CACA984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8475" y="3755622"/>
            <a:ext cx="990600" cy="990600"/>
          </a:xfrm>
          <a:prstGeom prst="rect">
            <a:avLst/>
          </a:prstGeom>
        </p:spPr>
      </p:pic>
      <p:pic>
        <p:nvPicPr>
          <p:cNvPr id="13" name="Graphic 12">
            <a:extLst>
              <a:ext uri="{FF2B5EF4-FFF2-40B4-BE49-F238E27FC236}">
                <a16:creationId xmlns:a16="http://schemas.microsoft.com/office/drawing/2014/main" id="{318270DE-F278-4647-B960-099A566145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8475" y="4988984"/>
            <a:ext cx="990600" cy="990600"/>
          </a:xfrm>
          <a:prstGeom prst="rect">
            <a:avLst/>
          </a:prstGeom>
        </p:spPr>
      </p:pic>
      <p:pic>
        <p:nvPicPr>
          <p:cNvPr id="15" name="Picture 14" descr="Icon&#10;&#10;Description automatically generated">
            <a:extLst>
              <a:ext uri="{FF2B5EF4-FFF2-40B4-BE49-F238E27FC236}">
                <a16:creationId xmlns:a16="http://schemas.microsoft.com/office/drawing/2014/main" id="{8F4CCB11-F96F-5A42-9697-E23840E9F2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3922" y="1779302"/>
            <a:ext cx="742958" cy="742958"/>
          </a:xfrm>
          <a:prstGeom prst="rect">
            <a:avLst/>
          </a:prstGeom>
        </p:spPr>
      </p:pic>
      <p:pic>
        <p:nvPicPr>
          <p:cNvPr id="17" name="Picture 16" descr="Icon&#10;&#10;Description automatically generated">
            <a:extLst>
              <a:ext uri="{FF2B5EF4-FFF2-40B4-BE49-F238E27FC236}">
                <a16:creationId xmlns:a16="http://schemas.microsoft.com/office/drawing/2014/main" id="{A59E6E70-5584-2A41-9C70-0ED4C540C4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3922" y="5310728"/>
            <a:ext cx="742958" cy="74295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2953E882-5D92-5940-B0E1-9177A022C9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83004" y="1165730"/>
            <a:ext cx="742958" cy="742958"/>
          </a:xfrm>
          <a:prstGeom prst="rect">
            <a:avLst/>
          </a:prstGeom>
        </p:spPr>
      </p:pic>
      <p:pic>
        <p:nvPicPr>
          <p:cNvPr id="21" name="Picture 20" descr="Icon&#10;&#10;Description automatically generated">
            <a:extLst>
              <a:ext uri="{FF2B5EF4-FFF2-40B4-BE49-F238E27FC236}">
                <a16:creationId xmlns:a16="http://schemas.microsoft.com/office/drawing/2014/main" id="{FDBA739F-15B3-E54B-BB24-F9B553328C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7734" y="5777960"/>
            <a:ext cx="748228" cy="742958"/>
          </a:xfrm>
          <a:prstGeom prst="rect">
            <a:avLst/>
          </a:prstGeom>
        </p:spPr>
      </p:pic>
      <p:pic>
        <p:nvPicPr>
          <p:cNvPr id="23" name="Picture 22" descr="Icon&#10;&#10;Description automatically generated">
            <a:extLst>
              <a:ext uri="{FF2B5EF4-FFF2-40B4-BE49-F238E27FC236}">
                <a16:creationId xmlns:a16="http://schemas.microsoft.com/office/drawing/2014/main" id="{59642A54-8072-454D-B0F2-B9523F800D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69863" y="4776776"/>
            <a:ext cx="742958" cy="7429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B56DFC84-9FF6-994E-96D1-3DD02DE9EF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8839" y="3923187"/>
            <a:ext cx="742958" cy="742958"/>
          </a:xfrm>
          <a:prstGeom prst="rect">
            <a:avLst/>
          </a:prstGeom>
        </p:spPr>
      </p:pic>
      <p:pic>
        <p:nvPicPr>
          <p:cNvPr id="27" name="Picture 26" descr="Icon&#10;&#10;Description automatically generated">
            <a:extLst>
              <a:ext uri="{FF2B5EF4-FFF2-40B4-BE49-F238E27FC236}">
                <a16:creationId xmlns:a16="http://schemas.microsoft.com/office/drawing/2014/main" id="{6D8E015D-EA15-A640-A812-6182AD644B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86497" y="2995527"/>
            <a:ext cx="742958" cy="742958"/>
          </a:xfrm>
          <a:prstGeom prst="rect">
            <a:avLst/>
          </a:prstGeom>
        </p:spPr>
      </p:pic>
      <p:pic>
        <p:nvPicPr>
          <p:cNvPr id="29" name="Picture 28" descr="Icon&#10;&#10;Description automatically generated">
            <a:extLst>
              <a:ext uri="{FF2B5EF4-FFF2-40B4-BE49-F238E27FC236}">
                <a16:creationId xmlns:a16="http://schemas.microsoft.com/office/drawing/2014/main" id="{5C3078F4-D106-4D41-A1C7-ACB4114EA3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69863" y="2328995"/>
            <a:ext cx="742958" cy="742958"/>
          </a:xfrm>
          <a:prstGeom prst="rect">
            <a:avLst/>
          </a:prstGeom>
        </p:spPr>
      </p:pic>
      <p:cxnSp>
        <p:nvCxnSpPr>
          <p:cNvPr id="32" name="Straight Arrow Connector 31">
            <a:extLst>
              <a:ext uri="{FF2B5EF4-FFF2-40B4-BE49-F238E27FC236}">
                <a16:creationId xmlns:a16="http://schemas.microsoft.com/office/drawing/2014/main" id="{A4981E83-FDE6-7740-AE26-C9E482DC33F4}"/>
              </a:ext>
            </a:extLst>
          </p:cNvPr>
          <p:cNvCxnSpPr>
            <a:cxnSpLocks/>
          </p:cNvCxnSpPr>
          <p:nvPr/>
        </p:nvCxnSpPr>
        <p:spPr>
          <a:xfrm>
            <a:off x="2705100" y="1784198"/>
            <a:ext cx="1460801" cy="144808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FA57D4-5001-FD47-800B-CBA4A29BA847}"/>
              </a:ext>
            </a:extLst>
          </p:cNvPr>
          <p:cNvCxnSpPr>
            <a:cxnSpLocks/>
          </p:cNvCxnSpPr>
          <p:nvPr/>
        </p:nvCxnSpPr>
        <p:spPr>
          <a:xfrm>
            <a:off x="2703020" y="2935609"/>
            <a:ext cx="1404243" cy="49240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AB61B4-2AFB-924C-8469-4E3494216C2F}"/>
              </a:ext>
            </a:extLst>
          </p:cNvPr>
          <p:cNvCxnSpPr>
            <a:cxnSpLocks/>
          </p:cNvCxnSpPr>
          <p:nvPr/>
        </p:nvCxnSpPr>
        <p:spPr>
          <a:xfrm flipV="1">
            <a:off x="2654803" y="3653267"/>
            <a:ext cx="1452460" cy="51606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DDDE49-E68F-8547-9C0E-B24DAB172308}"/>
              </a:ext>
            </a:extLst>
          </p:cNvPr>
          <p:cNvCxnSpPr>
            <a:cxnSpLocks/>
          </p:cNvCxnSpPr>
          <p:nvPr/>
        </p:nvCxnSpPr>
        <p:spPr>
          <a:xfrm flipV="1">
            <a:off x="2654803" y="3849000"/>
            <a:ext cx="1533390" cy="149660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A44077A-28CD-274E-AEF6-1E39FBEFFBC2}"/>
              </a:ext>
            </a:extLst>
          </p:cNvPr>
          <p:cNvCxnSpPr>
            <a:cxnSpLocks/>
            <a:stCxn id="5" idx="3"/>
          </p:cNvCxnSpPr>
          <p:nvPr/>
        </p:nvCxnSpPr>
        <p:spPr>
          <a:xfrm flipV="1">
            <a:off x="5484019" y="2010014"/>
            <a:ext cx="2179018" cy="1291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5E10E65-D24E-0949-9BA1-A74726596070}"/>
              </a:ext>
            </a:extLst>
          </p:cNvPr>
          <p:cNvCxnSpPr>
            <a:cxnSpLocks/>
            <a:stCxn id="5" idx="3"/>
          </p:cNvCxnSpPr>
          <p:nvPr/>
        </p:nvCxnSpPr>
        <p:spPr>
          <a:xfrm flipV="1">
            <a:off x="5484019" y="2537759"/>
            <a:ext cx="2796381" cy="7642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245502C-BD7D-984C-8ED8-3FAED4726D2B}"/>
              </a:ext>
            </a:extLst>
          </p:cNvPr>
          <p:cNvCxnSpPr>
            <a:cxnSpLocks/>
            <a:stCxn id="5" idx="3"/>
          </p:cNvCxnSpPr>
          <p:nvPr/>
        </p:nvCxnSpPr>
        <p:spPr>
          <a:xfrm flipV="1">
            <a:off x="5484019" y="2807712"/>
            <a:ext cx="3712168" cy="4942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92EFE86-2EE7-AF49-807D-7B4F500D757E}"/>
              </a:ext>
            </a:extLst>
          </p:cNvPr>
          <p:cNvCxnSpPr>
            <a:cxnSpLocks/>
            <a:stCxn id="5" idx="3"/>
          </p:cNvCxnSpPr>
          <p:nvPr/>
        </p:nvCxnSpPr>
        <p:spPr>
          <a:xfrm>
            <a:off x="5484019" y="3302000"/>
            <a:ext cx="4628802" cy="10043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75582A-916E-484D-8649-6F8F893D06B4}"/>
              </a:ext>
            </a:extLst>
          </p:cNvPr>
          <p:cNvCxnSpPr>
            <a:cxnSpLocks/>
            <a:stCxn id="5" idx="3"/>
          </p:cNvCxnSpPr>
          <p:nvPr/>
        </p:nvCxnSpPr>
        <p:spPr>
          <a:xfrm>
            <a:off x="5484019" y="3302000"/>
            <a:ext cx="4628802" cy="90392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50098E3-2E60-D84F-A690-308B5CD199BA}"/>
              </a:ext>
            </a:extLst>
          </p:cNvPr>
          <p:cNvCxnSpPr>
            <a:cxnSpLocks/>
            <a:stCxn id="5" idx="3"/>
          </p:cNvCxnSpPr>
          <p:nvPr/>
        </p:nvCxnSpPr>
        <p:spPr>
          <a:xfrm>
            <a:off x="5484019" y="3302000"/>
            <a:ext cx="3712168" cy="139821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661F49F-C255-E046-96D2-B394BE04C9C7}"/>
              </a:ext>
            </a:extLst>
          </p:cNvPr>
          <p:cNvCxnSpPr>
            <a:cxnSpLocks/>
            <a:stCxn id="5" idx="3"/>
          </p:cNvCxnSpPr>
          <p:nvPr/>
        </p:nvCxnSpPr>
        <p:spPr>
          <a:xfrm>
            <a:off x="5484019" y="3302000"/>
            <a:ext cx="2859556" cy="18925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C7C63C1-C71C-CF47-9C65-A91D7993397C}"/>
              </a:ext>
            </a:extLst>
          </p:cNvPr>
          <p:cNvCxnSpPr>
            <a:cxnSpLocks/>
            <a:stCxn id="5" idx="3"/>
          </p:cNvCxnSpPr>
          <p:nvPr/>
        </p:nvCxnSpPr>
        <p:spPr>
          <a:xfrm>
            <a:off x="5484019" y="3302000"/>
            <a:ext cx="2179018" cy="23802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78">
            <a:extLst>
              <a:ext uri="{FF2B5EF4-FFF2-40B4-BE49-F238E27FC236}">
                <a16:creationId xmlns:a16="http://schemas.microsoft.com/office/drawing/2014/main" id="{DF462347-E231-0947-9E09-695C7E427CBB}"/>
              </a:ext>
            </a:extLst>
          </p:cNvPr>
          <p:cNvSpPr/>
          <p:nvPr/>
        </p:nvSpPr>
        <p:spPr>
          <a:xfrm>
            <a:off x="1468475" y="6231241"/>
            <a:ext cx="3847821" cy="336559"/>
          </a:xfrm>
          <a:prstGeom prst="roundRect">
            <a:avLst>
              <a:gd name="adj" fmla="val 10349"/>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Z" sz="1400" dirty="0"/>
              <a:t>GET| POST | PUT | UPDATE | DELETE</a:t>
            </a:r>
          </a:p>
        </p:txBody>
      </p:sp>
    </p:spTree>
    <p:extLst>
      <p:ext uri="{BB962C8B-B14F-4D97-AF65-F5344CB8AC3E}">
        <p14:creationId xmlns:p14="http://schemas.microsoft.com/office/powerpoint/2010/main" val="246992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lastní 3">
      <a:majorFont>
        <a:latin typeface="Zilla Slab Light"/>
        <a:ea typeface=""/>
        <a:cs typeface=""/>
      </a:majorFont>
      <a:minorFont>
        <a:latin typeface="Zilla Slab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tiv Office">
  <a:themeElements>
    <a:clrScheme name="DataBrothers">
      <a:dk1>
        <a:sysClr val="windowText" lastClr="000000"/>
      </a:dk1>
      <a:lt1>
        <a:sysClr val="window" lastClr="FFFFFF"/>
      </a:lt1>
      <a:dk2>
        <a:srgbClr val="3F3F3F"/>
      </a:dk2>
      <a:lt2>
        <a:srgbClr val="F2F2F2"/>
      </a:lt2>
      <a:accent1>
        <a:srgbClr val="104D5E"/>
      </a:accent1>
      <a:accent2>
        <a:srgbClr val="0B7877"/>
      </a:accent2>
      <a:accent3>
        <a:srgbClr val="59B467"/>
      </a:accent3>
      <a:accent4>
        <a:srgbClr val="8DBF5B"/>
      </a:accent4>
      <a:accent5>
        <a:srgbClr val="E9C31B"/>
      </a:accent5>
      <a:accent6>
        <a:srgbClr val="FDD504"/>
      </a:accent6>
      <a:hlink>
        <a:srgbClr val="104D5E"/>
      </a:hlink>
      <a:folHlink>
        <a:srgbClr val="0B787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1D025EB2392843B553B5914B1C0413" ma:contentTypeVersion="12" ma:contentTypeDescription="Create a new document." ma:contentTypeScope="" ma:versionID="57cb050b51af02c88da38d40e440bf37">
  <xsd:schema xmlns:xsd="http://www.w3.org/2001/XMLSchema" xmlns:xs="http://www.w3.org/2001/XMLSchema" xmlns:p="http://schemas.microsoft.com/office/2006/metadata/properties" xmlns:ns2="5a455c15-6e03-4b8f-8e4c-01613b9c6d6f" xmlns:ns3="dedb4ac9-784e-4430-9b37-db134937d6f4" targetNamespace="http://schemas.microsoft.com/office/2006/metadata/properties" ma:root="true" ma:fieldsID="d827f05dc5d543cf5d50178ada0b4236" ns2:_="" ns3:_="">
    <xsd:import namespace="5a455c15-6e03-4b8f-8e4c-01613b9c6d6f"/>
    <xsd:import namespace="dedb4ac9-784e-4430-9b37-db134937d6f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55c15-6e03-4b8f-8e4c-01613b9c6d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db4ac9-784e-4430-9b37-db134937d6f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F2D3B6-266A-412D-9D65-4B532CDEFA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455c15-6e03-4b8f-8e4c-01613b9c6d6f"/>
    <ds:schemaRef ds:uri="dedb4ac9-784e-4430-9b37-db134937d6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3243BD-050A-40CC-8281-57E29662773E}">
  <ds:schemaRefs>
    <ds:schemaRef ds:uri="http://schemas.microsoft.com/sharepoint/v3/contenttype/forms"/>
  </ds:schemaRefs>
</ds:datastoreItem>
</file>

<file path=customXml/itemProps3.xml><?xml version="1.0" encoding="utf-8"?>
<ds:datastoreItem xmlns:ds="http://schemas.openxmlformats.org/officeDocument/2006/customXml" ds:itemID="{2C6815D4-46F9-42A0-8085-CD4C4DC2A968}">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dedb4ac9-784e-4430-9b37-db134937d6f4"/>
    <ds:schemaRef ds:uri="5a455c15-6e03-4b8f-8e4c-01613b9c6d6f"/>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6127</TotalTime>
  <Words>988</Words>
  <Application>Microsoft Macintosh PowerPoint</Application>
  <PresentationFormat>Widescreen</PresentationFormat>
  <Paragraphs>145</Paragraphs>
  <Slides>38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Black</vt:lpstr>
      <vt:lpstr>Arial Nova</vt:lpstr>
      <vt:lpstr>Calibri</vt:lpstr>
      <vt:lpstr>Consolas</vt:lpstr>
      <vt:lpstr>Menlo</vt:lpstr>
      <vt:lpstr>Open Sans</vt:lpstr>
      <vt:lpstr>Open Sans Semibold</vt:lpstr>
      <vt:lpstr>Zilla Slab Light</vt:lpstr>
      <vt:lpstr>Motiv Office</vt:lpstr>
      <vt:lpstr>1_Motiv Office</vt:lpstr>
      <vt:lpstr>Dataset Extraction with REST API</vt:lpstr>
      <vt:lpstr>SPEAKER</vt:lpstr>
      <vt:lpstr>AGENDA - Quick Demo - REST API - Purposes - Limitations - How to call it - Working with outputs - Demos</vt:lpstr>
      <vt:lpstr>QUICK DEMO</vt:lpstr>
      <vt:lpstr>So It could look like this</vt:lpstr>
      <vt:lpstr>So It could look like this</vt:lpstr>
      <vt:lpstr>Schema of Demo</vt:lpstr>
      <vt:lpstr>WHAT IS POWER BI REST API</vt:lpstr>
      <vt:lpstr>POWER BI REST API</vt:lpstr>
      <vt:lpstr>PURPOSE</vt:lpstr>
      <vt:lpstr>Purposes</vt:lpstr>
      <vt:lpstr>LIMITATIONS</vt:lpstr>
      <vt:lpstr>Limitations</vt:lpstr>
      <vt:lpstr>HOW TO CALL IT</vt:lpstr>
      <vt:lpstr>Necessary settings</vt:lpstr>
      <vt:lpstr>Authorization?</vt:lpstr>
      <vt:lpstr>NATIVE CALLERS</vt:lpstr>
      <vt:lpstr>HISTORY</vt:lpstr>
      <vt:lpstr>ACTUAL v1</vt:lpstr>
      <vt:lpstr>ACTUAL v2</vt:lpstr>
      <vt:lpstr>ACTUAL v2</vt:lpstr>
      <vt:lpstr>LOGIC APPS</vt:lpstr>
      <vt:lpstr>LOGIC APPS</vt:lpstr>
      <vt:lpstr>Same capabilities</vt:lpstr>
      <vt:lpstr>Working with Outputs</vt:lpstr>
      <vt:lpstr>Working single row output</vt:lpstr>
      <vt:lpstr>Working with Outputs</vt:lpstr>
      <vt:lpstr>Extract by Apply to each</vt:lpstr>
      <vt:lpstr>Extract by Compose</vt:lpstr>
      <vt:lpstr>Extract by Compose</vt:lpstr>
      <vt:lpstr>POWER BI REST API</vt:lpstr>
      <vt:lpstr>Working with multiple row output</vt:lpstr>
      <vt:lpstr>Working with multiple row output</vt:lpstr>
      <vt:lpstr>DEMOS</vt:lpstr>
      <vt:lpstr>Determining project owner assignments</vt:lpstr>
      <vt:lpstr>Determining project owner assignments</vt:lpstr>
      <vt:lpstr>Determining project owner assignments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Dataflow aneb transformační poklad v Power BI Service</dc:title>
  <dc:creator>Štěpán Rešl</dc:creator>
  <cp:lastModifiedBy>Štěpán Rešl</cp:lastModifiedBy>
  <cp:revision>22</cp:revision>
  <dcterms:created xsi:type="dcterms:W3CDTF">2020-08-05T13:30:17Z</dcterms:created>
  <dcterms:modified xsi:type="dcterms:W3CDTF">2022-05-26T06:47:39Z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0x010100631D025EB2392843B553B5914B1C0413</vt:lpwstr>
  </property>
  <property fmtid="{D5CDD505-2E9C-101B-9397-08002B2CF9AE}" pid="3" name="MSIP_Label_2626b98b-6345-49a4-86c3-e10959aee984_Enabled">
    <vt:lpwstr>true</vt:lpwstr>
  </property>
  <property fmtid="{D5CDD505-2E9C-101B-9397-08002B2CF9AE}" pid="4" name="MSIP_Label_2626b98b-6345-49a4-86c3-e10959aee984_SetDate">
    <vt:lpwstr>2022-03-02T09:35:35Z</vt:lpwstr>
  </property>
  <property fmtid="{D5CDD505-2E9C-101B-9397-08002B2CF9AE}" pid="5" name="MSIP_Label_2626b98b-6345-49a4-86c3-e10959aee984_Method">
    <vt:lpwstr>Privileged</vt:lpwstr>
  </property>
  <property fmtid="{D5CDD505-2E9C-101B-9397-08002B2CF9AE}" pid="6" name="MSIP_Label_2626b98b-6345-49a4-86c3-e10959aee984_Name">
    <vt:lpwstr>Internal</vt:lpwstr>
  </property>
  <property fmtid="{D5CDD505-2E9C-101B-9397-08002B2CF9AE}" pid="7" name="MSIP_Label_2626b98b-6345-49a4-86c3-e10959aee984_SiteId">
    <vt:lpwstr>08744604-44f5-451a-81b2-2b47618aee96</vt:lpwstr>
  </property>
  <property fmtid="{D5CDD505-2E9C-101B-9397-08002B2CF9AE}" pid="8" name="MSIP_Label_2626b98b-6345-49a4-86c3-e10959aee984_ActionId">
    <vt:lpwstr>fe38bcd0-1319-4937-8696-105007b59a50</vt:lpwstr>
  </property>
  <property fmtid="{D5CDD505-2E9C-101B-9397-08002B2CF9AE}" pid="9" name="MSIP_Label_2626b98b-6345-49a4-86c3-e10959aee984_ContentBits">
    <vt:lpwstr>0</vt:lpwstr>
  </property>
</Properties>
</file>